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96"/>
  </p:notesMasterIdLst>
  <p:handoutMasterIdLst>
    <p:handoutMasterId r:id="rId97"/>
  </p:handoutMasterIdLst>
  <p:sldIdLst>
    <p:sldId id="1591" r:id="rId2"/>
    <p:sldId id="897" r:id="rId3"/>
    <p:sldId id="1630" r:id="rId4"/>
    <p:sldId id="1504" r:id="rId5"/>
    <p:sldId id="1501" r:id="rId6"/>
    <p:sldId id="1366" r:id="rId7"/>
    <p:sldId id="1477" r:id="rId8"/>
    <p:sldId id="1528" r:id="rId9"/>
    <p:sldId id="1532" r:id="rId10"/>
    <p:sldId id="1529" r:id="rId11"/>
    <p:sldId id="1533" r:id="rId12"/>
    <p:sldId id="1534" r:id="rId13"/>
    <p:sldId id="1535" r:id="rId14"/>
    <p:sldId id="1530" r:id="rId15"/>
    <p:sldId id="1525" r:id="rId16"/>
    <p:sldId id="1631" r:id="rId17"/>
    <p:sldId id="1378" r:id="rId18"/>
    <p:sldId id="1505" r:id="rId19"/>
    <p:sldId id="1379" r:id="rId20"/>
    <p:sldId id="1380" r:id="rId21"/>
    <p:sldId id="1493" r:id="rId22"/>
    <p:sldId id="1506" r:id="rId23"/>
    <p:sldId id="1382" r:id="rId24"/>
    <p:sldId id="1549" r:id="rId25"/>
    <p:sldId id="1632" r:id="rId26"/>
    <p:sldId id="1550" r:id="rId27"/>
    <p:sldId id="1551" r:id="rId28"/>
    <p:sldId id="1510" r:id="rId29"/>
    <p:sldId id="1545" r:id="rId30"/>
    <p:sldId id="1552" r:id="rId31"/>
    <p:sldId id="1543" r:id="rId32"/>
    <p:sldId id="1497" r:id="rId33"/>
    <p:sldId id="1518" r:id="rId34"/>
    <p:sldId id="1516" r:id="rId35"/>
    <p:sldId id="1496" r:id="rId36"/>
    <p:sldId id="1593" r:id="rId37"/>
    <p:sldId id="1554" r:id="rId38"/>
    <p:sldId id="942" r:id="rId39"/>
    <p:sldId id="1633" r:id="rId40"/>
    <p:sldId id="1447" r:id="rId41"/>
    <p:sldId id="1559" r:id="rId42"/>
    <p:sldId id="1560" r:id="rId43"/>
    <p:sldId id="1561" r:id="rId44"/>
    <p:sldId id="1562" r:id="rId45"/>
    <p:sldId id="1452" r:id="rId46"/>
    <p:sldId id="1563" r:id="rId47"/>
    <p:sldId id="1606" r:id="rId48"/>
    <p:sldId id="1607" r:id="rId49"/>
    <p:sldId id="1608" r:id="rId50"/>
    <p:sldId id="1609" r:id="rId51"/>
    <p:sldId id="1611" r:id="rId52"/>
    <p:sldId id="1453" r:id="rId53"/>
    <p:sldId id="1556" r:id="rId54"/>
    <p:sldId id="1557" r:id="rId55"/>
    <p:sldId id="1558" r:id="rId56"/>
    <p:sldId id="1594" r:id="rId57"/>
    <p:sldId id="1454" r:id="rId58"/>
    <p:sldId id="1629" r:id="rId59"/>
    <p:sldId id="1461" r:id="rId60"/>
    <p:sldId id="1601" r:id="rId61"/>
    <p:sldId id="1603" r:id="rId62"/>
    <p:sldId id="1602" r:id="rId63"/>
    <p:sldId id="1605" r:id="rId64"/>
    <p:sldId id="1596" r:id="rId65"/>
    <p:sldId id="1597" r:id="rId66"/>
    <p:sldId id="1598" r:id="rId67"/>
    <p:sldId id="1599" r:id="rId68"/>
    <p:sldId id="1614" r:id="rId69"/>
    <p:sldId id="1612" r:id="rId70"/>
    <p:sldId id="1465" r:id="rId71"/>
    <p:sldId id="1539" r:id="rId72"/>
    <p:sldId id="1585" r:id="rId73"/>
    <p:sldId id="1586" r:id="rId74"/>
    <p:sldId id="1587" r:id="rId75"/>
    <p:sldId id="1589" r:id="rId76"/>
    <p:sldId id="1540" r:id="rId77"/>
    <p:sldId id="1615" r:id="rId78"/>
    <p:sldId id="1616" r:id="rId79"/>
    <p:sldId id="1617" r:id="rId80"/>
    <p:sldId id="1618" r:id="rId81"/>
    <p:sldId id="1619" r:id="rId82"/>
    <p:sldId id="1621" r:id="rId83"/>
    <p:sldId id="1623" r:id="rId84"/>
    <p:sldId id="1624" r:id="rId85"/>
    <p:sldId id="1625" r:id="rId86"/>
    <p:sldId id="1626" r:id="rId87"/>
    <p:sldId id="1620" r:id="rId88"/>
    <p:sldId id="1634" r:id="rId89"/>
    <p:sldId id="1628" r:id="rId90"/>
    <p:sldId id="1635" r:id="rId91"/>
    <p:sldId id="1583" r:id="rId92"/>
    <p:sldId id="1468" r:id="rId93"/>
    <p:sldId id="1471" r:id="rId94"/>
    <p:sldId id="1492" r:id="rId95"/>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99"/>
    <a:srgbClr val="8B641D"/>
    <a:srgbClr val="0033CC"/>
    <a:srgbClr val="AC1D00"/>
    <a:srgbClr val="66CCFF"/>
    <a:srgbClr val="00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1" autoAdjust="0"/>
    <p:restoredTop sz="94891" autoAdjust="0"/>
  </p:normalViewPr>
  <p:slideViewPr>
    <p:cSldViewPr>
      <p:cViewPr varScale="1">
        <p:scale>
          <a:sx n="83" d="100"/>
          <a:sy n="83" d="100"/>
        </p:scale>
        <p:origin x="715"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1" Type="http://schemas.openxmlformats.org/officeDocument/2006/relationships/image" Target="../media/image24.jpeg"/></Relationships>
</file>

<file path=ppt/diagrams/_rels/data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28.jpeg"/><Relationship Id="rId5" Type="http://schemas.openxmlformats.org/officeDocument/2006/relationships/image" Target="../media/image36.jpeg"/><Relationship Id="rId4" Type="http://schemas.openxmlformats.org/officeDocument/2006/relationships/image" Target="../media/image3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28.jpeg"/><Relationship Id="rId5" Type="http://schemas.openxmlformats.org/officeDocument/2006/relationships/image" Target="../media/image36.jpeg"/><Relationship Id="rId4"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0E69C-CF8B-4FAC-9A4B-309F30A16068}" type="doc">
      <dgm:prSet loTypeId="urn:microsoft.com/office/officeart/2005/8/layout/chevron1" loCatId="process" qsTypeId="urn:microsoft.com/office/officeart/2005/8/quickstyle/simple1" qsCatId="simple" csTypeId="urn:microsoft.com/office/officeart/2005/8/colors/accent1_2" csCatId="accent1" phldr="1"/>
      <dgm:spPr/>
    </dgm:pt>
    <dgm:pt modelId="{707DC41C-1779-4AAB-9F8D-CBCD0A6EC711}">
      <dgm:prSet phldrT="[Text]"/>
      <dgm:spPr>
        <a:solidFill>
          <a:schemeClr val="tx1"/>
        </a:solidFill>
      </dgm:spPr>
      <dgm:t>
        <a:bodyPr/>
        <a:lstStyle/>
        <a:p>
          <a:r>
            <a:rPr lang="en-US" dirty="0" smtClean="0"/>
            <a:t>Ocean Governance</a:t>
          </a:r>
          <a:endParaRPr lang="en-US" dirty="0"/>
        </a:p>
      </dgm:t>
    </dgm:pt>
    <dgm:pt modelId="{3AC950EA-652D-4D4A-A295-8B00A58A3495}" type="parTrans" cxnId="{AA23D3C9-CDF2-42F3-B1D6-FC2D526BB4E4}">
      <dgm:prSet/>
      <dgm:spPr/>
      <dgm:t>
        <a:bodyPr/>
        <a:lstStyle/>
        <a:p>
          <a:endParaRPr lang="en-US"/>
        </a:p>
      </dgm:t>
    </dgm:pt>
    <dgm:pt modelId="{0BD30274-F375-4AAF-BFD0-CAAA9C42C925}" type="sibTrans" cxnId="{AA23D3C9-CDF2-42F3-B1D6-FC2D526BB4E4}">
      <dgm:prSet/>
      <dgm:spPr/>
      <dgm:t>
        <a:bodyPr/>
        <a:lstStyle/>
        <a:p>
          <a:endParaRPr lang="en-US"/>
        </a:p>
      </dgm:t>
    </dgm:pt>
    <dgm:pt modelId="{F5683C6C-2E75-41AE-BF61-CAA49CD2B015}">
      <dgm:prSet phldrT="[Text]"/>
      <dgm:spPr>
        <a:solidFill>
          <a:srgbClr val="000099"/>
        </a:solidFill>
      </dgm:spPr>
      <dgm:t>
        <a:bodyPr/>
        <a:lstStyle/>
        <a:p>
          <a:r>
            <a:rPr lang="en-US" dirty="0" smtClean="0"/>
            <a:t>Blue Economy</a:t>
          </a:r>
          <a:endParaRPr lang="en-US" dirty="0"/>
        </a:p>
      </dgm:t>
    </dgm:pt>
    <dgm:pt modelId="{1101FC22-26F5-4A46-AB63-6BE43B5CA06C}" type="parTrans" cxnId="{B7E8B2ED-47BB-4741-AEFD-556287AB33CB}">
      <dgm:prSet/>
      <dgm:spPr/>
      <dgm:t>
        <a:bodyPr/>
        <a:lstStyle/>
        <a:p>
          <a:endParaRPr lang="en-US"/>
        </a:p>
      </dgm:t>
    </dgm:pt>
    <dgm:pt modelId="{01E47BF0-31EF-41E1-B33C-45B0ADB2DBC9}" type="sibTrans" cxnId="{B7E8B2ED-47BB-4741-AEFD-556287AB33CB}">
      <dgm:prSet/>
      <dgm:spPr/>
      <dgm:t>
        <a:bodyPr/>
        <a:lstStyle/>
        <a:p>
          <a:endParaRPr lang="en-US"/>
        </a:p>
      </dgm:t>
    </dgm:pt>
    <dgm:pt modelId="{B1A0B677-CE60-4A2C-930E-3AB5B09077DC}">
      <dgm:prSet phldrT="[Text]"/>
      <dgm:spPr>
        <a:solidFill>
          <a:srgbClr val="00B050"/>
        </a:solidFill>
      </dgm:spPr>
      <dgm:t>
        <a:bodyPr/>
        <a:lstStyle/>
        <a:p>
          <a:r>
            <a:rPr lang="en-US" b="1" dirty="0" smtClean="0">
              <a:solidFill>
                <a:srgbClr val="FFFF00"/>
              </a:solidFill>
            </a:rPr>
            <a:t>Resources  </a:t>
          </a:r>
        </a:p>
        <a:p>
          <a:r>
            <a:rPr lang="en-US" b="0" dirty="0" smtClean="0">
              <a:solidFill>
                <a:srgbClr val="FF0000"/>
              </a:solidFill>
            </a:rPr>
            <a:t>Challenges</a:t>
          </a:r>
          <a:endParaRPr lang="en-US" b="0" dirty="0">
            <a:solidFill>
              <a:srgbClr val="FF0000"/>
            </a:solidFill>
          </a:endParaRPr>
        </a:p>
      </dgm:t>
    </dgm:pt>
    <dgm:pt modelId="{D07BE9CB-A0AE-4435-9E3F-87BE635D90F1}" type="parTrans" cxnId="{88A2061F-E0F3-4B6F-8773-BB01337B53F9}">
      <dgm:prSet/>
      <dgm:spPr/>
      <dgm:t>
        <a:bodyPr/>
        <a:lstStyle/>
        <a:p>
          <a:endParaRPr lang="en-US"/>
        </a:p>
      </dgm:t>
    </dgm:pt>
    <dgm:pt modelId="{EAEA9061-CEA9-4671-BC84-C714C814D228}" type="sibTrans" cxnId="{88A2061F-E0F3-4B6F-8773-BB01337B53F9}">
      <dgm:prSet/>
      <dgm:spPr/>
      <dgm:t>
        <a:bodyPr/>
        <a:lstStyle/>
        <a:p>
          <a:endParaRPr lang="en-US"/>
        </a:p>
      </dgm:t>
    </dgm:pt>
    <dgm:pt modelId="{764AF98F-23F3-46DF-8B69-2B4A9E1CADE6}" type="pres">
      <dgm:prSet presAssocID="{4550E69C-CF8B-4FAC-9A4B-309F30A16068}" presName="Name0" presStyleCnt="0">
        <dgm:presLayoutVars>
          <dgm:dir/>
          <dgm:animLvl val="lvl"/>
          <dgm:resizeHandles val="exact"/>
        </dgm:presLayoutVars>
      </dgm:prSet>
      <dgm:spPr/>
    </dgm:pt>
    <dgm:pt modelId="{49017AE7-A088-4D13-A976-92AF9E23526B}" type="pres">
      <dgm:prSet presAssocID="{707DC41C-1779-4AAB-9F8D-CBCD0A6EC711}" presName="parTxOnly" presStyleLbl="node1" presStyleIdx="0" presStyleCnt="3">
        <dgm:presLayoutVars>
          <dgm:chMax val="0"/>
          <dgm:chPref val="0"/>
          <dgm:bulletEnabled val="1"/>
        </dgm:presLayoutVars>
      </dgm:prSet>
      <dgm:spPr/>
      <dgm:t>
        <a:bodyPr/>
        <a:lstStyle/>
        <a:p>
          <a:endParaRPr lang="en-US"/>
        </a:p>
      </dgm:t>
    </dgm:pt>
    <dgm:pt modelId="{8795F599-710B-4A83-88F4-C5C5A3FC1C7A}" type="pres">
      <dgm:prSet presAssocID="{0BD30274-F375-4AAF-BFD0-CAAA9C42C925}" presName="parTxOnlySpace" presStyleCnt="0"/>
      <dgm:spPr/>
    </dgm:pt>
    <dgm:pt modelId="{0523F873-A623-411E-9D4A-8A7118B0E95C}" type="pres">
      <dgm:prSet presAssocID="{F5683C6C-2E75-41AE-BF61-CAA49CD2B015}" presName="parTxOnly" presStyleLbl="node1" presStyleIdx="1" presStyleCnt="3">
        <dgm:presLayoutVars>
          <dgm:chMax val="0"/>
          <dgm:chPref val="0"/>
          <dgm:bulletEnabled val="1"/>
        </dgm:presLayoutVars>
      </dgm:prSet>
      <dgm:spPr/>
      <dgm:t>
        <a:bodyPr/>
        <a:lstStyle/>
        <a:p>
          <a:endParaRPr lang="en-US"/>
        </a:p>
      </dgm:t>
    </dgm:pt>
    <dgm:pt modelId="{508345D6-38A8-49B7-B381-8E1268741D63}" type="pres">
      <dgm:prSet presAssocID="{01E47BF0-31EF-41E1-B33C-45B0ADB2DBC9}" presName="parTxOnlySpace" presStyleCnt="0"/>
      <dgm:spPr/>
    </dgm:pt>
    <dgm:pt modelId="{5A9E2039-63F7-4A00-BB0C-D44262DCD4E7}" type="pres">
      <dgm:prSet presAssocID="{B1A0B677-CE60-4A2C-930E-3AB5B09077DC}" presName="parTxOnly" presStyleLbl="node1" presStyleIdx="2" presStyleCnt="3">
        <dgm:presLayoutVars>
          <dgm:chMax val="0"/>
          <dgm:chPref val="0"/>
          <dgm:bulletEnabled val="1"/>
        </dgm:presLayoutVars>
      </dgm:prSet>
      <dgm:spPr/>
      <dgm:t>
        <a:bodyPr/>
        <a:lstStyle/>
        <a:p>
          <a:endParaRPr lang="en-US"/>
        </a:p>
      </dgm:t>
    </dgm:pt>
  </dgm:ptLst>
  <dgm:cxnLst>
    <dgm:cxn modelId="{A12821ED-5A65-495D-8946-DC024384BB96}" type="presOf" srcId="{B1A0B677-CE60-4A2C-930E-3AB5B09077DC}" destId="{5A9E2039-63F7-4A00-BB0C-D44262DCD4E7}" srcOrd="0" destOrd="0" presId="urn:microsoft.com/office/officeart/2005/8/layout/chevron1"/>
    <dgm:cxn modelId="{49E8449E-D68F-47E8-A979-2B4DCB298662}" type="presOf" srcId="{F5683C6C-2E75-41AE-BF61-CAA49CD2B015}" destId="{0523F873-A623-411E-9D4A-8A7118B0E95C}" srcOrd="0" destOrd="0" presId="urn:microsoft.com/office/officeart/2005/8/layout/chevron1"/>
    <dgm:cxn modelId="{6E0F92FE-2A5F-4B8C-A90A-617D9F32A154}" type="presOf" srcId="{4550E69C-CF8B-4FAC-9A4B-309F30A16068}" destId="{764AF98F-23F3-46DF-8B69-2B4A9E1CADE6}" srcOrd="0" destOrd="0" presId="urn:microsoft.com/office/officeart/2005/8/layout/chevron1"/>
    <dgm:cxn modelId="{88A2061F-E0F3-4B6F-8773-BB01337B53F9}" srcId="{4550E69C-CF8B-4FAC-9A4B-309F30A16068}" destId="{B1A0B677-CE60-4A2C-930E-3AB5B09077DC}" srcOrd="2" destOrd="0" parTransId="{D07BE9CB-A0AE-4435-9E3F-87BE635D90F1}" sibTransId="{EAEA9061-CEA9-4671-BC84-C714C814D228}"/>
    <dgm:cxn modelId="{B7E8B2ED-47BB-4741-AEFD-556287AB33CB}" srcId="{4550E69C-CF8B-4FAC-9A4B-309F30A16068}" destId="{F5683C6C-2E75-41AE-BF61-CAA49CD2B015}" srcOrd="1" destOrd="0" parTransId="{1101FC22-26F5-4A46-AB63-6BE43B5CA06C}" sibTransId="{01E47BF0-31EF-41E1-B33C-45B0ADB2DBC9}"/>
    <dgm:cxn modelId="{F4DF134B-EEF3-406C-B218-578E7AEF2B0B}" type="presOf" srcId="{707DC41C-1779-4AAB-9F8D-CBCD0A6EC711}" destId="{49017AE7-A088-4D13-A976-92AF9E23526B}" srcOrd="0" destOrd="0" presId="urn:microsoft.com/office/officeart/2005/8/layout/chevron1"/>
    <dgm:cxn modelId="{AA23D3C9-CDF2-42F3-B1D6-FC2D526BB4E4}" srcId="{4550E69C-CF8B-4FAC-9A4B-309F30A16068}" destId="{707DC41C-1779-4AAB-9F8D-CBCD0A6EC711}" srcOrd="0" destOrd="0" parTransId="{3AC950EA-652D-4D4A-A295-8B00A58A3495}" sibTransId="{0BD30274-F375-4AAF-BFD0-CAAA9C42C925}"/>
    <dgm:cxn modelId="{EB6AE06D-54C3-49AB-BBB7-9720D3F4E809}" type="presParOf" srcId="{764AF98F-23F3-46DF-8B69-2B4A9E1CADE6}" destId="{49017AE7-A088-4D13-A976-92AF9E23526B}" srcOrd="0" destOrd="0" presId="urn:microsoft.com/office/officeart/2005/8/layout/chevron1"/>
    <dgm:cxn modelId="{D550EB2F-79D0-4A1C-B595-3D7C098298E7}" type="presParOf" srcId="{764AF98F-23F3-46DF-8B69-2B4A9E1CADE6}" destId="{8795F599-710B-4A83-88F4-C5C5A3FC1C7A}" srcOrd="1" destOrd="0" presId="urn:microsoft.com/office/officeart/2005/8/layout/chevron1"/>
    <dgm:cxn modelId="{0001B09E-9437-4B9C-8579-50A272F24EFB}" type="presParOf" srcId="{764AF98F-23F3-46DF-8B69-2B4A9E1CADE6}" destId="{0523F873-A623-411E-9D4A-8A7118B0E95C}" srcOrd="2" destOrd="0" presId="urn:microsoft.com/office/officeart/2005/8/layout/chevron1"/>
    <dgm:cxn modelId="{F5888EA2-2824-4573-8246-D42733A070F7}" type="presParOf" srcId="{764AF98F-23F3-46DF-8B69-2B4A9E1CADE6}" destId="{508345D6-38A8-49B7-B381-8E1268741D63}" srcOrd="3" destOrd="0" presId="urn:microsoft.com/office/officeart/2005/8/layout/chevron1"/>
    <dgm:cxn modelId="{2CAB6480-0A95-42DA-B885-F9443533DAEF}" type="presParOf" srcId="{764AF98F-23F3-46DF-8B69-2B4A9E1CADE6}" destId="{5A9E2039-63F7-4A00-BB0C-D44262DCD4E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952581-69F7-4CFD-886B-774C228996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4609252-390F-43F7-9FE2-01F1AE3229C3}">
      <dgm:prSet phldrT="[Text]" custT="1"/>
      <dgm:spPr>
        <a:solidFill>
          <a:schemeClr val="bg1"/>
        </a:solidFill>
        <a:ln>
          <a:solidFill>
            <a:schemeClr val="tx1"/>
          </a:solidFill>
        </a:ln>
      </dgm:spPr>
      <dgm:t>
        <a:bodyPr/>
        <a:lstStyle/>
        <a:p>
          <a:pPr algn="just">
            <a:lnSpc>
              <a:spcPct val="150000"/>
            </a:lnSpc>
          </a:pPr>
          <a:r>
            <a:rPr lang="en-US" sz="2000" b="1" i="0" dirty="0" smtClean="0">
              <a:solidFill>
                <a:srgbClr val="FF0000"/>
              </a:solidFill>
              <a:latin typeface="Trebuchet MS" panose="020B0603020202020204" pitchFamily="34" charset="0"/>
            </a:rPr>
            <a:t>Ocean Governance</a:t>
          </a:r>
          <a:r>
            <a:rPr lang="en-US" sz="2000" b="1" i="0" dirty="0" smtClean="0">
              <a:latin typeface="Trebuchet MS" panose="020B0603020202020204" pitchFamily="34" charset="0"/>
            </a:rPr>
            <a:t> </a:t>
          </a:r>
          <a:r>
            <a:rPr lang="en-US" sz="2000" b="1" i="0" dirty="0" smtClean="0">
              <a:solidFill>
                <a:schemeClr val="tx1"/>
              </a:solidFill>
              <a:latin typeface="Trebuchet MS" panose="020B0603020202020204" pitchFamily="34" charset="0"/>
            </a:rPr>
            <a:t>involves international, regional, and national frameworks </a:t>
          </a:r>
          <a:r>
            <a:rPr lang="en-US" sz="2000" b="0" i="1" dirty="0" smtClean="0">
              <a:solidFill>
                <a:schemeClr val="tx1"/>
              </a:solidFill>
              <a:latin typeface="Trebuchet MS" panose="020B0603020202020204" pitchFamily="34" charset="0"/>
            </a:rPr>
            <a:t>(institutions, instruments &amp; processes)</a:t>
          </a:r>
          <a:r>
            <a:rPr lang="en-US" sz="2000" b="1" i="0" dirty="0" smtClean="0">
              <a:solidFill>
                <a:schemeClr val="tx1"/>
              </a:solidFill>
              <a:latin typeface="Trebuchet MS" panose="020B0603020202020204" pitchFamily="34" charset="0"/>
            </a:rPr>
            <a:t> for the protection of, equitable sharing of and legitimate uses of ocean spaces and optimal utilization of ocean resources,</a:t>
          </a:r>
          <a:r>
            <a:rPr lang="en-US" sz="2000" b="1" i="0" dirty="0" smtClean="0">
              <a:latin typeface="Trebuchet MS" panose="020B0603020202020204" pitchFamily="34" charset="0"/>
            </a:rPr>
            <a:t> </a:t>
          </a:r>
          <a:r>
            <a:rPr lang="en-US" sz="2000" b="1" i="0" dirty="0" smtClean="0">
              <a:solidFill>
                <a:srgbClr val="000099"/>
              </a:solidFill>
              <a:latin typeface="Trebuchet MS" panose="020B0603020202020204" pitchFamily="34" charset="0"/>
            </a:rPr>
            <a:t>in order to ensure sustainability </a:t>
          </a:r>
          <a:r>
            <a:rPr lang="en-US" sz="2000" b="0" i="1" dirty="0" smtClean="0">
              <a:solidFill>
                <a:srgbClr val="000099"/>
              </a:solidFill>
              <a:latin typeface="Trebuchet MS" panose="020B0603020202020204" pitchFamily="34" charset="0"/>
            </a:rPr>
            <a:t>(Blue Economy)</a:t>
          </a:r>
          <a:endParaRPr lang="en-US" sz="2000" b="0" i="1" dirty="0">
            <a:solidFill>
              <a:schemeClr val="tx1"/>
            </a:solidFill>
          </a:endParaRPr>
        </a:p>
      </dgm:t>
    </dgm:pt>
    <dgm:pt modelId="{0303CB6F-9169-49C5-8E10-48EF4C3CA5A4}" type="parTrans" cxnId="{A372C83A-2D92-40EA-B9D3-23698AC25162}">
      <dgm:prSet/>
      <dgm:spPr/>
      <dgm:t>
        <a:bodyPr/>
        <a:lstStyle/>
        <a:p>
          <a:endParaRPr lang="en-US"/>
        </a:p>
      </dgm:t>
    </dgm:pt>
    <dgm:pt modelId="{ACE8C890-E1DA-4B20-B0C7-B7CBAAD16D5F}" type="sibTrans" cxnId="{A372C83A-2D92-40EA-B9D3-23698AC25162}">
      <dgm:prSet/>
      <dgm:spPr/>
      <dgm:t>
        <a:bodyPr/>
        <a:lstStyle/>
        <a:p>
          <a:endParaRPr lang="en-US"/>
        </a:p>
      </dgm:t>
    </dgm:pt>
    <dgm:pt modelId="{E0B6C4E4-FEAD-4C6D-B126-C7F76C03CBE6}" type="pres">
      <dgm:prSet presAssocID="{8E952581-69F7-4CFD-886B-774C228996B2}" presName="linear" presStyleCnt="0">
        <dgm:presLayoutVars>
          <dgm:animLvl val="lvl"/>
          <dgm:resizeHandles val="exact"/>
        </dgm:presLayoutVars>
      </dgm:prSet>
      <dgm:spPr/>
      <dgm:t>
        <a:bodyPr/>
        <a:lstStyle/>
        <a:p>
          <a:endParaRPr lang="en-US"/>
        </a:p>
      </dgm:t>
    </dgm:pt>
    <dgm:pt modelId="{22E285A7-0DEC-4F48-BE63-8BF41B8AFB6E}" type="pres">
      <dgm:prSet presAssocID="{14609252-390F-43F7-9FE2-01F1AE3229C3}" presName="parentText" presStyleLbl="node1" presStyleIdx="0" presStyleCnt="1" custScaleX="96667" custScaleY="150463" custLinFactY="37365" custLinFactNeighborY="100000">
        <dgm:presLayoutVars>
          <dgm:chMax val="0"/>
          <dgm:bulletEnabled val="1"/>
        </dgm:presLayoutVars>
      </dgm:prSet>
      <dgm:spPr/>
      <dgm:t>
        <a:bodyPr/>
        <a:lstStyle/>
        <a:p>
          <a:endParaRPr lang="en-US"/>
        </a:p>
      </dgm:t>
    </dgm:pt>
  </dgm:ptLst>
  <dgm:cxnLst>
    <dgm:cxn modelId="{533BF454-2104-4EB5-BF0C-00959107C8F5}" type="presOf" srcId="{14609252-390F-43F7-9FE2-01F1AE3229C3}" destId="{22E285A7-0DEC-4F48-BE63-8BF41B8AFB6E}" srcOrd="0" destOrd="0" presId="urn:microsoft.com/office/officeart/2005/8/layout/vList2"/>
    <dgm:cxn modelId="{FB34E7C7-C8BD-4D64-953E-069893BF4639}" type="presOf" srcId="{8E952581-69F7-4CFD-886B-774C228996B2}" destId="{E0B6C4E4-FEAD-4C6D-B126-C7F76C03CBE6}" srcOrd="0" destOrd="0" presId="urn:microsoft.com/office/officeart/2005/8/layout/vList2"/>
    <dgm:cxn modelId="{A372C83A-2D92-40EA-B9D3-23698AC25162}" srcId="{8E952581-69F7-4CFD-886B-774C228996B2}" destId="{14609252-390F-43F7-9FE2-01F1AE3229C3}" srcOrd="0" destOrd="0" parTransId="{0303CB6F-9169-49C5-8E10-48EF4C3CA5A4}" sibTransId="{ACE8C890-E1DA-4B20-B0C7-B7CBAAD16D5F}"/>
    <dgm:cxn modelId="{24E0B22A-0316-4710-A305-F9AD9E365CB4}" type="presParOf" srcId="{E0B6C4E4-FEAD-4C6D-B126-C7F76C03CBE6}" destId="{22E285A7-0DEC-4F48-BE63-8BF41B8AFB6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757DBD-2CA7-4EB1-8973-DD6220A42B0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5BBB004-7B4D-4CB4-ABCB-6E6F00E4F253}">
      <dgm:prSet phldrT="[Text]"/>
      <dgm:spPr>
        <a:solidFill>
          <a:srgbClr val="000099"/>
        </a:solidFill>
      </dgm:spPr>
      <dgm:t>
        <a:bodyPr/>
        <a:lstStyle/>
        <a:p>
          <a:r>
            <a:rPr lang="en-US" b="1" dirty="0" smtClean="0">
              <a:solidFill>
                <a:schemeClr val="bg1"/>
              </a:solidFill>
              <a:latin typeface="Trebuchet MS" panose="020B0603020202020204" pitchFamily="34" charset="0"/>
            </a:rPr>
            <a:t>Elements of </a:t>
          </a:r>
        </a:p>
        <a:p>
          <a:r>
            <a:rPr lang="en-US" b="1" dirty="0" smtClean="0">
              <a:solidFill>
                <a:schemeClr val="bg1"/>
              </a:solidFill>
              <a:latin typeface="Trebuchet MS" panose="020B0603020202020204" pitchFamily="34" charset="0"/>
            </a:rPr>
            <a:t>Governance </a:t>
          </a:r>
          <a:endParaRPr lang="en-US" b="1" dirty="0">
            <a:solidFill>
              <a:schemeClr val="bg1"/>
            </a:solidFill>
            <a:latin typeface="Trebuchet MS" panose="020B0603020202020204" pitchFamily="34" charset="0"/>
          </a:endParaRPr>
        </a:p>
      </dgm:t>
    </dgm:pt>
    <dgm:pt modelId="{FAF2D28F-4981-4B25-BF9B-9D5E1E883D0B}" type="parTrans" cxnId="{1BA386EA-E48C-49ED-B734-975A7D365438}">
      <dgm:prSet/>
      <dgm:spPr/>
      <dgm:t>
        <a:bodyPr/>
        <a:lstStyle/>
        <a:p>
          <a:endParaRPr lang="en-US"/>
        </a:p>
      </dgm:t>
    </dgm:pt>
    <dgm:pt modelId="{11673420-0764-43EB-A08A-DCC1D6482CA1}" type="sibTrans" cxnId="{1BA386EA-E48C-49ED-B734-975A7D365438}">
      <dgm:prSet/>
      <dgm:spPr/>
      <dgm:t>
        <a:bodyPr/>
        <a:lstStyle/>
        <a:p>
          <a:endParaRPr lang="en-US"/>
        </a:p>
      </dgm:t>
    </dgm:pt>
    <dgm:pt modelId="{9CBB796B-9A62-4F8A-BD0A-D9FFD7608C90}">
      <dgm:prSet phldrT="[Text]"/>
      <dgm:spPr>
        <a:solidFill>
          <a:srgbClr val="0033CC"/>
        </a:solidFill>
      </dgm:spPr>
      <dgm:t>
        <a:bodyPr/>
        <a:lstStyle/>
        <a:p>
          <a:r>
            <a:rPr lang="en-US" b="0" dirty="0" smtClean="0">
              <a:latin typeface="Trebuchet MS" panose="020B0603020202020204" pitchFamily="34" charset="0"/>
            </a:rPr>
            <a:t>Institutions</a:t>
          </a:r>
        </a:p>
        <a:p>
          <a:r>
            <a:rPr lang="en-US" b="0" dirty="0" smtClean="0">
              <a:latin typeface="Trebuchet MS" panose="020B0603020202020204" pitchFamily="34" charset="0"/>
            </a:rPr>
            <a:t>(Organizations)</a:t>
          </a:r>
          <a:endParaRPr lang="en-US" b="0" dirty="0">
            <a:latin typeface="Trebuchet MS" panose="020B0603020202020204" pitchFamily="34" charset="0"/>
          </a:endParaRPr>
        </a:p>
      </dgm:t>
    </dgm:pt>
    <dgm:pt modelId="{C811517E-1902-4589-A0EC-3E3B73F5DBF2}" type="parTrans" cxnId="{39CC2117-2570-4849-9431-D6BBA49B6A7D}">
      <dgm:prSet/>
      <dgm:spPr/>
      <dgm:t>
        <a:bodyPr/>
        <a:lstStyle/>
        <a:p>
          <a:endParaRPr lang="en-US"/>
        </a:p>
      </dgm:t>
    </dgm:pt>
    <dgm:pt modelId="{C511D56B-5AE2-4D34-9F4C-F6461ECFEFD9}" type="sibTrans" cxnId="{39CC2117-2570-4849-9431-D6BBA49B6A7D}">
      <dgm:prSet/>
      <dgm:spPr/>
      <dgm:t>
        <a:bodyPr/>
        <a:lstStyle/>
        <a:p>
          <a:endParaRPr lang="en-US"/>
        </a:p>
      </dgm:t>
    </dgm:pt>
    <dgm:pt modelId="{8814C684-3512-4A71-AD3B-D36B06BDA2D2}">
      <dgm:prSet phldrT="[Text]"/>
      <dgm:spPr>
        <a:solidFill>
          <a:schemeClr val="tx1"/>
        </a:solidFill>
      </dgm:spPr>
      <dgm:t>
        <a:bodyPr/>
        <a:lstStyle/>
        <a:p>
          <a:r>
            <a:rPr lang="en-US" dirty="0" smtClean="0">
              <a:latin typeface="Trebuchet MS" panose="020B0603020202020204" pitchFamily="34" charset="0"/>
            </a:rPr>
            <a:t>Instruments</a:t>
          </a:r>
        </a:p>
        <a:p>
          <a:r>
            <a:rPr lang="en-US" dirty="0" smtClean="0">
              <a:latin typeface="Trebuchet MS" panose="020B0603020202020204" pitchFamily="34" charset="0"/>
            </a:rPr>
            <a:t>(Laws)</a:t>
          </a:r>
          <a:endParaRPr lang="en-US" dirty="0">
            <a:latin typeface="Trebuchet MS" panose="020B0603020202020204" pitchFamily="34" charset="0"/>
          </a:endParaRPr>
        </a:p>
      </dgm:t>
    </dgm:pt>
    <dgm:pt modelId="{F6EC3522-2060-481D-B58A-EDF43F4955B2}" type="parTrans" cxnId="{E9FF571E-C129-46EE-A55C-CA8504BB1B32}">
      <dgm:prSet/>
      <dgm:spPr/>
      <dgm:t>
        <a:bodyPr/>
        <a:lstStyle/>
        <a:p>
          <a:endParaRPr lang="en-US"/>
        </a:p>
      </dgm:t>
    </dgm:pt>
    <dgm:pt modelId="{D7613F22-150B-4C10-B04F-B3A8FA5B1ED6}" type="sibTrans" cxnId="{E9FF571E-C129-46EE-A55C-CA8504BB1B32}">
      <dgm:prSet/>
      <dgm:spPr/>
      <dgm:t>
        <a:bodyPr/>
        <a:lstStyle/>
        <a:p>
          <a:endParaRPr lang="en-US"/>
        </a:p>
      </dgm:t>
    </dgm:pt>
    <dgm:pt modelId="{1F4AB8A4-A9B3-403D-A647-8374E35E1BAB}">
      <dgm:prSet phldrT="[Text]"/>
      <dgm:spPr>
        <a:solidFill>
          <a:srgbClr val="7030A0"/>
        </a:solidFill>
      </dgm:spPr>
      <dgm:t>
        <a:bodyPr/>
        <a:lstStyle/>
        <a:p>
          <a:r>
            <a:rPr lang="en-US" dirty="0" smtClean="0">
              <a:solidFill>
                <a:schemeClr val="bg1"/>
              </a:solidFill>
              <a:latin typeface="Trebuchet MS" panose="020B0603020202020204" pitchFamily="34" charset="0"/>
            </a:rPr>
            <a:t>Processes (Policies/Initiatives)</a:t>
          </a:r>
          <a:endParaRPr lang="en-US" dirty="0">
            <a:solidFill>
              <a:schemeClr val="bg1"/>
            </a:solidFill>
            <a:latin typeface="Trebuchet MS" panose="020B0603020202020204" pitchFamily="34" charset="0"/>
          </a:endParaRPr>
        </a:p>
      </dgm:t>
    </dgm:pt>
    <dgm:pt modelId="{8908B7D5-C2B9-47D9-A2D9-30A60EC403DC}" type="parTrans" cxnId="{09E30BA2-25E4-4D94-AD8A-FDA0C07F16A3}">
      <dgm:prSet/>
      <dgm:spPr/>
      <dgm:t>
        <a:bodyPr/>
        <a:lstStyle/>
        <a:p>
          <a:endParaRPr lang="en-US"/>
        </a:p>
      </dgm:t>
    </dgm:pt>
    <dgm:pt modelId="{F4DAF3ED-074F-482C-82CF-CDAD30231197}" type="sibTrans" cxnId="{09E30BA2-25E4-4D94-AD8A-FDA0C07F16A3}">
      <dgm:prSet/>
      <dgm:spPr/>
      <dgm:t>
        <a:bodyPr/>
        <a:lstStyle/>
        <a:p>
          <a:endParaRPr lang="en-US"/>
        </a:p>
      </dgm:t>
    </dgm:pt>
    <dgm:pt modelId="{6213CEDB-7B5B-4236-898D-890E43D8FA15}" type="pres">
      <dgm:prSet presAssocID="{27757DBD-2CA7-4EB1-8973-DD6220A42B0B}" presName="hierChild1" presStyleCnt="0">
        <dgm:presLayoutVars>
          <dgm:orgChart val="1"/>
          <dgm:chPref val="1"/>
          <dgm:dir/>
          <dgm:animOne val="branch"/>
          <dgm:animLvl val="lvl"/>
          <dgm:resizeHandles/>
        </dgm:presLayoutVars>
      </dgm:prSet>
      <dgm:spPr/>
      <dgm:t>
        <a:bodyPr/>
        <a:lstStyle/>
        <a:p>
          <a:endParaRPr lang="en-US"/>
        </a:p>
      </dgm:t>
    </dgm:pt>
    <dgm:pt modelId="{507791A2-2A21-4E64-A42C-866ABD0492BB}" type="pres">
      <dgm:prSet presAssocID="{E5BBB004-7B4D-4CB4-ABCB-6E6F00E4F253}" presName="hierRoot1" presStyleCnt="0">
        <dgm:presLayoutVars>
          <dgm:hierBranch val="init"/>
        </dgm:presLayoutVars>
      </dgm:prSet>
      <dgm:spPr/>
    </dgm:pt>
    <dgm:pt modelId="{7D480089-5EEB-4712-B31E-246419A95E86}" type="pres">
      <dgm:prSet presAssocID="{E5BBB004-7B4D-4CB4-ABCB-6E6F00E4F253}" presName="rootComposite1" presStyleCnt="0"/>
      <dgm:spPr/>
    </dgm:pt>
    <dgm:pt modelId="{99377117-555A-4C34-B29C-571B021CC36E}" type="pres">
      <dgm:prSet presAssocID="{E5BBB004-7B4D-4CB4-ABCB-6E6F00E4F253}" presName="rootText1" presStyleLbl="node0" presStyleIdx="0" presStyleCnt="1" custLinFactNeighborY="-21519">
        <dgm:presLayoutVars>
          <dgm:chPref val="3"/>
        </dgm:presLayoutVars>
      </dgm:prSet>
      <dgm:spPr/>
      <dgm:t>
        <a:bodyPr/>
        <a:lstStyle/>
        <a:p>
          <a:endParaRPr lang="en-US"/>
        </a:p>
      </dgm:t>
    </dgm:pt>
    <dgm:pt modelId="{BEC991CA-4EDB-4841-A9E4-BD29887E4CB6}" type="pres">
      <dgm:prSet presAssocID="{E5BBB004-7B4D-4CB4-ABCB-6E6F00E4F253}" presName="rootConnector1" presStyleLbl="node1" presStyleIdx="0" presStyleCnt="0"/>
      <dgm:spPr/>
      <dgm:t>
        <a:bodyPr/>
        <a:lstStyle/>
        <a:p>
          <a:endParaRPr lang="en-US"/>
        </a:p>
      </dgm:t>
    </dgm:pt>
    <dgm:pt modelId="{2B34142A-9CE0-44E8-99B8-B0670012298F}" type="pres">
      <dgm:prSet presAssocID="{E5BBB004-7B4D-4CB4-ABCB-6E6F00E4F253}" presName="hierChild2" presStyleCnt="0"/>
      <dgm:spPr/>
    </dgm:pt>
    <dgm:pt modelId="{734AAA79-FFAA-49EC-A41B-3D6E1468E28F}" type="pres">
      <dgm:prSet presAssocID="{C811517E-1902-4589-A0EC-3E3B73F5DBF2}" presName="Name37" presStyleLbl="parChTrans1D2" presStyleIdx="0" presStyleCnt="3"/>
      <dgm:spPr/>
      <dgm:t>
        <a:bodyPr/>
        <a:lstStyle/>
        <a:p>
          <a:endParaRPr lang="en-US"/>
        </a:p>
      </dgm:t>
    </dgm:pt>
    <dgm:pt modelId="{305C5913-1D5C-45EA-AA48-31CC05B39C05}" type="pres">
      <dgm:prSet presAssocID="{9CBB796B-9A62-4F8A-BD0A-D9FFD7608C90}" presName="hierRoot2" presStyleCnt="0">
        <dgm:presLayoutVars>
          <dgm:hierBranch val="init"/>
        </dgm:presLayoutVars>
      </dgm:prSet>
      <dgm:spPr/>
    </dgm:pt>
    <dgm:pt modelId="{B3A199DC-A5AB-4108-BAAD-B96EFA3034C4}" type="pres">
      <dgm:prSet presAssocID="{9CBB796B-9A62-4F8A-BD0A-D9FFD7608C90}" presName="rootComposite" presStyleCnt="0"/>
      <dgm:spPr/>
    </dgm:pt>
    <dgm:pt modelId="{A3144CC1-33E6-4009-BED0-7C1DB5A4829F}" type="pres">
      <dgm:prSet presAssocID="{9CBB796B-9A62-4F8A-BD0A-D9FFD7608C90}" presName="rootText" presStyleLbl="node2" presStyleIdx="0" presStyleCnt="3">
        <dgm:presLayoutVars>
          <dgm:chPref val="3"/>
        </dgm:presLayoutVars>
      </dgm:prSet>
      <dgm:spPr/>
      <dgm:t>
        <a:bodyPr/>
        <a:lstStyle/>
        <a:p>
          <a:endParaRPr lang="en-US"/>
        </a:p>
      </dgm:t>
    </dgm:pt>
    <dgm:pt modelId="{63E1F53D-16C5-4059-9FED-E3C4B9615F3D}" type="pres">
      <dgm:prSet presAssocID="{9CBB796B-9A62-4F8A-BD0A-D9FFD7608C90}" presName="rootConnector" presStyleLbl="node2" presStyleIdx="0" presStyleCnt="3"/>
      <dgm:spPr/>
      <dgm:t>
        <a:bodyPr/>
        <a:lstStyle/>
        <a:p>
          <a:endParaRPr lang="en-US"/>
        </a:p>
      </dgm:t>
    </dgm:pt>
    <dgm:pt modelId="{B54B2B93-7D9D-4EE9-9B29-1BCAFDE3F79A}" type="pres">
      <dgm:prSet presAssocID="{9CBB796B-9A62-4F8A-BD0A-D9FFD7608C90}" presName="hierChild4" presStyleCnt="0"/>
      <dgm:spPr/>
    </dgm:pt>
    <dgm:pt modelId="{EA603FDA-31FD-4800-95EE-510B394D760F}" type="pres">
      <dgm:prSet presAssocID="{9CBB796B-9A62-4F8A-BD0A-D9FFD7608C90}" presName="hierChild5" presStyleCnt="0"/>
      <dgm:spPr/>
    </dgm:pt>
    <dgm:pt modelId="{49A669FD-145D-4532-92D4-F0D18138E6C7}" type="pres">
      <dgm:prSet presAssocID="{F6EC3522-2060-481D-B58A-EDF43F4955B2}" presName="Name37" presStyleLbl="parChTrans1D2" presStyleIdx="1" presStyleCnt="3"/>
      <dgm:spPr/>
      <dgm:t>
        <a:bodyPr/>
        <a:lstStyle/>
        <a:p>
          <a:endParaRPr lang="en-US"/>
        </a:p>
      </dgm:t>
    </dgm:pt>
    <dgm:pt modelId="{7E7DB846-7349-41DC-965C-85ACA64ADB8B}" type="pres">
      <dgm:prSet presAssocID="{8814C684-3512-4A71-AD3B-D36B06BDA2D2}" presName="hierRoot2" presStyleCnt="0">
        <dgm:presLayoutVars>
          <dgm:hierBranch val="init"/>
        </dgm:presLayoutVars>
      </dgm:prSet>
      <dgm:spPr/>
    </dgm:pt>
    <dgm:pt modelId="{FE19E681-1100-4D9F-97A6-C834E93F543E}" type="pres">
      <dgm:prSet presAssocID="{8814C684-3512-4A71-AD3B-D36B06BDA2D2}" presName="rootComposite" presStyleCnt="0"/>
      <dgm:spPr/>
    </dgm:pt>
    <dgm:pt modelId="{DF0BA67D-BC42-4949-876A-DB00292C9862}" type="pres">
      <dgm:prSet presAssocID="{8814C684-3512-4A71-AD3B-D36B06BDA2D2}" presName="rootText" presStyleLbl="node2" presStyleIdx="1" presStyleCnt="3">
        <dgm:presLayoutVars>
          <dgm:chPref val="3"/>
        </dgm:presLayoutVars>
      </dgm:prSet>
      <dgm:spPr/>
      <dgm:t>
        <a:bodyPr/>
        <a:lstStyle/>
        <a:p>
          <a:endParaRPr lang="en-US"/>
        </a:p>
      </dgm:t>
    </dgm:pt>
    <dgm:pt modelId="{727C170B-B21F-4EB3-B0AA-0501452A5A1F}" type="pres">
      <dgm:prSet presAssocID="{8814C684-3512-4A71-AD3B-D36B06BDA2D2}" presName="rootConnector" presStyleLbl="node2" presStyleIdx="1" presStyleCnt="3"/>
      <dgm:spPr/>
      <dgm:t>
        <a:bodyPr/>
        <a:lstStyle/>
        <a:p>
          <a:endParaRPr lang="en-US"/>
        </a:p>
      </dgm:t>
    </dgm:pt>
    <dgm:pt modelId="{5487C119-D8FC-49B5-B6F5-2E144329ECFA}" type="pres">
      <dgm:prSet presAssocID="{8814C684-3512-4A71-AD3B-D36B06BDA2D2}" presName="hierChild4" presStyleCnt="0"/>
      <dgm:spPr/>
    </dgm:pt>
    <dgm:pt modelId="{20B048D3-BB9B-464C-917C-5E718B3C620B}" type="pres">
      <dgm:prSet presAssocID="{8814C684-3512-4A71-AD3B-D36B06BDA2D2}" presName="hierChild5" presStyleCnt="0"/>
      <dgm:spPr/>
    </dgm:pt>
    <dgm:pt modelId="{D71BF96A-0756-4D46-8266-823AE72D2C31}" type="pres">
      <dgm:prSet presAssocID="{8908B7D5-C2B9-47D9-A2D9-30A60EC403DC}" presName="Name37" presStyleLbl="parChTrans1D2" presStyleIdx="2" presStyleCnt="3"/>
      <dgm:spPr/>
      <dgm:t>
        <a:bodyPr/>
        <a:lstStyle/>
        <a:p>
          <a:endParaRPr lang="en-US"/>
        </a:p>
      </dgm:t>
    </dgm:pt>
    <dgm:pt modelId="{D6C35D51-7EEC-4797-A393-40011E6AA968}" type="pres">
      <dgm:prSet presAssocID="{1F4AB8A4-A9B3-403D-A647-8374E35E1BAB}" presName="hierRoot2" presStyleCnt="0">
        <dgm:presLayoutVars>
          <dgm:hierBranch val="init"/>
        </dgm:presLayoutVars>
      </dgm:prSet>
      <dgm:spPr/>
    </dgm:pt>
    <dgm:pt modelId="{0ED1C0B5-3648-45D3-972D-2E775B7FA4FD}" type="pres">
      <dgm:prSet presAssocID="{1F4AB8A4-A9B3-403D-A647-8374E35E1BAB}" presName="rootComposite" presStyleCnt="0"/>
      <dgm:spPr/>
    </dgm:pt>
    <dgm:pt modelId="{C3DCBC31-5F1D-4D86-BB8E-FC509985C2A6}" type="pres">
      <dgm:prSet presAssocID="{1F4AB8A4-A9B3-403D-A647-8374E35E1BAB}" presName="rootText" presStyleLbl="node2" presStyleIdx="2" presStyleCnt="3">
        <dgm:presLayoutVars>
          <dgm:chPref val="3"/>
        </dgm:presLayoutVars>
      </dgm:prSet>
      <dgm:spPr/>
      <dgm:t>
        <a:bodyPr/>
        <a:lstStyle/>
        <a:p>
          <a:endParaRPr lang="en-US"/>
        </a:p>
      </dgm:t>
    </dgm:pt>
    <dgm:pt modelId="{F03B3471-798A-4CD9-8936-5B94B9D076D9}" type="pres">
      <dgm:prSet presAssocID="{1F4AB8A4-A9B3-403D-A647-8374E35E1BAB}" presName="rootConnector" presStyleLbl="node2" presStyleIdx="2" presStyleCnt="3"/>
      <dgm:spPr/>
      <dgm:t>
        <a:bodyPr/>
        <a:lstStyle/>
        <a:p>
          <a:endParaRPr lang="en-US"/>
        </a:p>
      </dgm:t>
    </dgm:pt>
    <dgm:pt modelId="{CAD0D9BA-92FC-408B-A509-3426F04D07EC}" type="pres">
      <dgm:prSet presAssocID="{1F4AB8A4-A9B3-403D-A647-8374E35E1BAB}" presName="hierChild4" presStyleCnt="0"/>
      <dgm:spPr/>
    </dgm:pt>
    <dgm:pt modelId="{A8CE4E47-102F-48CC-AE97-57F5765B416B}" type="pres">
      <dgm:prSet presAssocID="{1F4AB8A4-A9B3-403D-A647-8374E35E1BAB}" presName="hierChild5" presStyleCnt="0"/>
      <dgm:spPr/>
    </dgm:pt>
    <dgm:pt modelId="{E0D5E42D-94FC-45C2-9419-AFCC54A4DE02}" type="pres">
      <dgm:prSet presAssocID="{E5BBB004-7B4D-4CB4-ABCB-6E6F00E4F253}" presName="hierChild3" presStyleCnt="0"/>
      <dgm:spPr/>
    </dgm:pt>
  </dgm:ptLst>
  <dgm:cxnLst>
    <dgm:cxn modelId="{FAA04512-E915-4E14-B440-C5CA942BF56D}" type="presOf" srcId="{27757DBD-2CA7-4EB1-8973-DD6220A42B0B}" destId="{6213CEDB-7B5B-4236-898D-890E43D8FA15}" srcOrd="0" destOrd="0" presId="urn:microsoft.com/office/officeart/2005/8/layout/orgChart1"/>
    <dgm:cxn modelId="{7E7496EE-BA89-46F1-A132-FEB6B3664408}" type="presOf" srcId="{8908B7D5-C2B9-47D9-A2D9-30A60EC403DC}" destId="{D71BF96A-0756-4D46-8266-823AE72D2C31}" srcOrd="0" destOrd="0" presId="urn:microsoft.com/office/officeart/2005/8/layout/orgChart1"/>
    <dgm:cxn modelId="{FB23629E-CFB8-459C-8F30-E6A755042130}" type="presOf" srcId="{8814C684-3512-4A71-AD3B-D36B06BDA2D2}" destId="{DF0BA67D-BC42-4949-876A-DB00292C9862}" srcOrd="0" destOrd="0" presId="urn:microsoft.com/office/officeart/2005/8/layout/orgChart1"/>
    <dgm:cxn modelId="{5F47D4E1-7440-4866-A822-F2F12B989873}" type="presOf" srcId="{9CBB796B-9A62-4F8A-BD0A-D9FFD7608C90}" destId="{A3144CC1-33E6-4009-BED0-7C1DB5A4829F}" srcOrd="0" destOrd="0" presId="urn:microsoft.com/office/officeart/2005/8/layout/orgChart1"/>
    <dgm:cxn modelId="{E9FF571E-C129-46EE-A55C-CA8504BB1B32}" srcId="{E5BBB004-7B4D-4CB4-ABCB-6E6F00E4F253}" destId="{8814C684-3512-4A71-AD3B-D36B06BDA2D2}" srcOrd="1" destOrd="0" parTransId="{F6EC3522-2060-481D-B58A-EDF43F4955B2}" sibTransId="{D7613F22-150B-4C10-B04F-B3A8FA5B1ED6}"/>
    <dgm:cxn modelId="{AB35E106-66DF-457F-ADFB-9C04B2340F10}" type="presOf" srcId="{E5BBB004-7B4D-4CB4-ABCB-6E6F00E4F253}" destId="{BEC991CA-4EDB-4841-A9E4-BD29887E4CB6}" srcOrd="1" destOrd="0" presId="urn:microsoft.com/office/officeart/2005/8/layout/orgChart1"/>
    <dgm:cxn modelId="{2AD38B86-B0AA-40F5-9FFA-9574D1F029C7}" type="presOf" srcId="{1F4AB8A4-A9B3-403D-A647-8374E35E1BAB}" destId="{C3DCBC31-5F1D-4D86-BB8E-FC509985C2A6}" srcOrd="0" destOrd="0" presId="urn:microsoft.com/office/officeart/2005/8/layout/orgChart1"/>
    <dgm:cxn modelId="{51B0F79B-52FF-4B7A-9BFE-07558070825B}" type="presOf" srcId="{C811517E-1902-4589-A0EC-3E3B73F5DBF2}" destId="{734AAA79-FFAA-49EC-A41B-3D6E1468E28F}" srcOrd="0" destOrd="0" presId="urn:microsoft.com/office/officeart/2005/8/layout/orgChart1"/>
    <dgm:cxn modelId="{1BA386EA-E48C-49ED-B734-975A7D365438}" srcId="{27757DBD-2CA7-4EB1-8973-DD6220A42B0B}" destId="{E5BBB004-7B4D-4CB4-ABCB-6E6F00E4F253}" srcOrd="0" destOrd="0" parTransId="{FAF2D28F-4981-4B25-BF9B-9D5E1E883D0B}" sibTransId="{11673420-0764-43EB-A08A-DCC1D6482CA1}"/>
    <dgm:cxn modelId="{39CC2117-2570-4849-9431-D6BBA49B6A7D}" srcId="{E5BBB004-7B4D-4CB4-ABCB-6E6F00E4F253}" destId="{9CBB796B-9A62-4F8A-BD0A-D9FFD7608C90}" srcOrd="0" destOrd="0" parTransId="{C811517E-1902-4589-A0EC-3E3B73F5DBF2}" sibTransId="{C511D56B-5AE2-4D34-9F4C-F6461ECFEFD9}"/>
    <dgm:cxn modelId="{9DC1CCC3-F3AC-49C4-B0BF-A6852CDC7DA1}" type="presOf" srcId="{9CBB796B-9A62-4F8A-BD0A-D9FFD7608C90}" destId="{63E1F53D-16C5-4059-9FED-E3C4B9615F3D}" srcOrd="1" destOrd="0" presId="urn:microsoft.com/office/officeart/2005/8/layout/orgChart1"/>
    <dgm:cxn modelId="{D8F5BAEF-5754-4094-A492-91CDCAABE41E}" type="presOf" srcId="{E5BBB004-7B4D-4CB4-ABCB-6E6F00E4F253}" destId="{99377117-555A-4C34-B29C-571B021CC36E}" srcOrd="0" destOrd="0" presId="urn:microsoft.com/office/officeart/2005/8/layout/orgChart1"/>
    <dgm:cxn modelId="{1ED84991-C76D-4D3E-B037-F3E4924BB64C}" type="presOf" srcId="{8814C684-3512-4A71-AD3B-D36B06BDA2D2}" destId="{727C170B-B21F-4EB3-B0AA-0501452A5A1F}" srcOrd="1" destOrd="0" presId="urn:microsoft.com/office/officeart/2005/8/layout/orgChart1"/>
    <dgm:cxn modelId="{09E30BA2-25E4-4D94-AD8A-FDA0C07F16A3}" srcId="{E5BBB004-7B4D-4CB4-ABCB-6E6F00E4F253}" destId="{1F4AB8A4-A9B3-403D-A647-8374E35E1BAB}" srcOrd="2" destOrd="0" parTransId="{8908B7D5-C2B9-47D9-A2D9-30A60EC403DC}" sibTransId="{F4DAF3ED-074F-482C-82CF-CDAD30231197}"/>
    <dgm:cxn modelId="{55C19D57-07D7-4B85-BDEE-7ABCB2361736}" type="presOf" srcId="{1F4AB8A4-A9B3-403D-A647-8374E35E1BAB}" destId="{F03B3471-798A-4CD9-8936-5B94B9D076D9}" srcOrd="1" destOrd="0" presId="urn:microsoft.com/office/officeart/2005/8/layout/orgChart1"/>
    <dgm:cxn modelId="{2C8FBAEC-5EA9-48F7-8C13-26AF2C29A66E}" type="presOf" srcId="{F6EC3522-2060-481D-B58A-EDF43F4955B2}" destId="{49A669FD-145D-4532-92D4-F0D18138E6C7}" srcOrd="0" destOrd="0" presId="urn:microsoft.com/office/officeart/2005/8/layout/orgChart1"/>
    <dgm:cxn modelId="{6CE64B83-5310-4693-A341-F27EFAD18A66}" type="presParOf" srcId="{6213CEDB-7B5B-4236-898D-890E43D8FA15}" destId="{507791A2-2A21-4E64-A42C-866ABD0492BB}" srcOrd="0" destOrd="0" presId="urn:microsoft.com/office/officeart/2005/8/layout/orgChart1"/>
    <dgm:cxn modelId="{B6C6C580-8ACA-4956-921F-67B494360478}" type="presParOf" srcId="{507791A2-2A21-4E64-A42C-866ABD0492BB}" destId="{7D480089-5EEB-4712-B31E-246419A95E86}" srcOrd="0" destOrd="0" presId="urn:microsoft.com/office/officeart/2005/8/layout/orgChart1"/>
    <dgm:cxn modelId="{110C02AC-B5CE-46BE-B26D-7B6F827EF8E2}" type="presParOf" srcId="{7D480089-5EEB-4712-B31E-246419A95E86}" destId="{99377117-555A-4C34-B29C-571B021CC36E}" srcOrd="0" destOrd="0" presId="urn:microsoft.com/office/officeart/2005/8/layout/orgChart1"/>
    <dgm:cxn modelId="{2BFE0631-C5C7-4941-AB99-7FCBD6D86B11}" type="presParOf" srcId="{7D480089-5EEB-4712-B31E-246419A95E86}" destId="{BEC991CA-4EDB-4841-A9E4-BD29887E4CB6}" srcOrd="1" destOrd="0" presId="urn:microsoft.com/office/officeart/2005/8/layout/orgChart1"/>
    <dgm:cxn modelId="{3234B052-137C-4226-B993-335B29EA49CE}" type="presParOf" srcId="{507791A2-2A21-4E64-A42C-866ABD0492BB}" destId="{2B34142A-9CE0-44E8-99B8-B0670012298F}" srcOrd="1" destOrd="0" presId="urn:microsoft.com/office/officeart/2005/8/layout/orgChart1"/>
    <dgm:cxn modelId="{BAEE627A-439E-4F2D-9736-7C8DD336A976}" type="presParOf" srcId="{2B34142A-9CE0-44E8-99B8-B0670012298F}" destId="{734AAA79-FFAA-49EC-A41B-3D6E1468E28F}" srcOrd="0" destOrd="0" presId="urn:microsoft.com/office/officeart/2005/8/layout/orgChart1"/>
    <dgm:cxn modelId="{49115408-CBC3-4F71-A1E3-3B7C0B8306DD}" type="presParOf" srcId="{2B34142A-9CE0-44E8-99B8-B0670012298F}" destId="{305C5913-1D5C-45EA-AA48-31CC05B39C05}" srcOrd="1" destOrd="0" presId="urn:microsoft.com/office/officeart/2005/8/layout/orgChart1"/>
    <dgm:cxn modelId="{F2D1D266-26FE-430E-9D7B-DF92DCDF67B4}" type="presParOf" srcId="{305C5913-1D5C-45EA-AA48-31CC05B39C05}" destId="{B3A199DC-A5AB-4108-BAAD-B96EFA3034C4}" srcOrd="0" destOrd="0" presId="urn:microsoft.com/office/officeart/2005/8/layout/orgChart1"/>
    <dgm:cxn modelId="{3E0F1865-D430-4B2F-8D72-7AAA7D618579}" type="presParOf" srcId="{B3A199DC-A5AB-4108-BAAD-B96EFA3034C4}" destId="{A3144CC1-33E6-4009-BED0-7C1DB5A4829F}" srcOrd="0" destOrd="0" presId="urn:microsoft.com/office/officeart/2005/8/layout/orgChart1"/>
    <dgm:cxn modelId="{60E31F0E-ECA5-4E01-BD08-4018681FA614}" type="presParOf" srcId="{B3A199DC-A5AB-4108-BAAD-B96EFA3034C4}" destId="{63E1F53D-16C5-4059-9FED-E3C4B9615F3D}" srcOrd="1" destOrd="0" presId="urn:microsoft.com/office/officeart/2005/8/layout/orgChart1"/>
    <dgm:cxn modelId="{C46459B1-8810-4834-8AEC-9330601E9EC9}" type="presParOf" srcId="{305C5913-1D5C-45EA-AA48-31CC05B39C05}" destId="{B54B2B93-7D9D-4EE9-9B29-1BCAFDE3F79A}" srcOrd="1" destOrd="0" presId="urn:microsoft.com/office/officeart/2005/8/layout/orgChart1"/>
    <dgm:cxn modelId="{29357552-1F78-45F0-837A-C2B951789E45}" type="presParOf" srcId="{305C5913-1D5C-45EA-AA48-31CC05B39C05}" destId="{EA603FDA-31FD-4800-95EE-510B394D760F}" srcOrd="2" destOrd="0" presId="urn:microsoft.com/office/officeart/2005/8/layout/orgChart1"/>
    <dgm:cxn modelId="{3137B9EA-89DF-4FCA-A696-5B38E9A65F05}" type="presParOf" srcId="{2B34142A-9CE0-44E8-99B8-B0670012298F}" destId="{49A669FD-145D-4532-92D4-F0D18138E6C7}" srcOrd="2" destOrd="0" presId="urn:microsoft.com/office/officeart/2005/8/layout/orgChart1"/>
    <dgm:cxn modelId="{37C732A7-559A-4B99-9642-4A6B67350646}" type="presParOf" srcId="{2B34142A-9CE0-44E8-99B8-B0670012298F}" destId="{7E7DB846-7349-41DC-965C-85ACA64ADB8B}" srcOrd="3" destOrd="0" presId="urn:microsoft.com/office/officeart/2005/8/layout/orgChart1"/>
    <dgm:cxn modelId="{1BE26178-0BD8-489F-A9D3-374AEF9FAE9D}" type="presParOf" srcId="{7E7DB846-7349-41DC-965C-85ACA64ADB8B}" destId="{FE19E681-1100-4D9F-97A6-C834E93F543E}" srcOrd="0" destOrd="0" presId="urn:microsoft.com/office/officeart/2005/8/layout/orgChart1"/>
    <dgm:cxn modelId="{4A8ECDC3-4927-4DB0-94E5-56B62E73FBB7}" type="presParOf" srcId="{FE19E681-1100-4D9F-97A6-C834E93F543E}" destId="{DF0BA67D-BC42-4949-876A-DB00292C9862}" srcOrd="0" destOrd="0" presId="urn:microsoft.com/office/officeart/2005/8/layout/orgChart1"/>
    <dgm:cxn modelId="{39C38229-9ED4-4DE7-99AC-4AC258CDD785}" type="presParOf" srcId="{FE19E681-1100-4D9F-97A6-C834E93F543E}" destId="{727C170B-B21F-4EB3-B0AA-0501452A5A1F}" srcOrd="1" destOrd="0" presId="urn:microsoft.com/office/officeart/2005/8/layout/orgChart1"/>
    <dgm:cxn modelId="{9ACBF4A8-D3D2-4623-BF0A-56ED19727BF0}" type="presParOf" srcId="{7E7DB846-7349-41DC-965C-85ACA64ADB8B}" destId="{5487C119-D8FC-49B5-B6F5-2E144329ECFA}" srcOrd="1" destOrd="0" presId="urn:microsoft.com/office/officeart/2005/8/layout/orgChart1"/>
    <dgm:cxn modelId="{15D7BFE3-9626-4001-8EAF-90FB8D41AFE6}" type="presParOf" srcId="{7E7DB846-7349-41DC-965C-85ACA64ADB8B}" destId="{20B048D3-BB9B-464C-917C-5E718B3C620B}" srcOrd="2" destOrd="0" presId="urn:microsoft.com/office/officeart/2005/8/layout/orgChart1"/>
    <dgm:cxn modelId="{D30DD9C9-AADB-48EF-B287-C12E1CF2631A}" type="presParOf" srcId="{2B34142A-9CE0-44E8-99B8-B0670012298F}" destId="{D71BF96A-0756-4D46-8266-823AE72D2C31}" srcOrd="4" destOrd="0" presId="urn:microsoft.com/office/officeart/2005/8/layout/orgChart1"/>
    <dgm:cxn modelId="{B7B77AD8-F6F6-4EE4-9588-1AA34A28A0F3}" type="presParOf" srcId="{2B34142A-9CE0-44E8-99B8-B0670012298F}" destId="{D6C35D51-7EEC-4797-A393-40011E6AA968}" srcOrd="5" destOrd="0" presId="urn:microsoft.com/office/officeart/2005/8/layout/orgChart1"/>
    <dgm:cxn modelId="{BFBA360C-637A-4B98-AC2A-51D69F8A39E1}" type="presParOf" srcId="{D6C35D51-7EEC-4797-A393-40011E6AA968}" destId="{0ED1C0B5-3648-45D3-972D-2E775B7FA4FD}" srcOrd="0" destOrd="0" presId="urn:microsoft.com/office/officeart/2005/8/layout/orgChart1"/>
    <dgm:cxn modelId="{B7764F1D-59DF-4A06-92A7-08AF9857B85F}" type="presParOf" srcId="{0ED1C0B5-3648-45D3-972D-2E775B7FA4FD}" destId="{C3DCBC31-5F1D-4D86-BB8E-FC509985C2A6}" srcOrd="0" destOrd="0" presId="urn:microsoft.com/office/officeart/2005/8/layout/orgChart1"/>
    <dgm:cxn modelId="{A585F429-1F0D-49C1-9A82-F92A5D16E87D}" type="presParOf" srcId="{0ED1C0B5-3648-45D3-972D-2E775B7FA4FD}" destId="{F03B3471-798A-4CD9-8936-5B94B9D076D9}" srcOrd="1" destOrd="0" presId="urn:microsoft.com/office/officeart/2005/8/layout/orgChart1"/>
    <dgm:cxn modelId="{D698923B-0F24-4AFF-946F-BEACFBDC6781}" type="presParOf" srcId="{D6C35D51-7EEC-4797-A393-40011E6AA968}" destId="{CAD0D9BA-92FC-408B-A509-3426F04D07EC}" srcOrd="1" destOrd="0" presId="urn:microsoft.com/office/officeart/2005/8/layout/orgChart1"/>
    <dgm:cxn modelId="{B8F9FD7D-CD2C-4C89-A324-0A27951EF7AC}" type="presParOf" srcId="{D6C35D51-7EEC-4797-A393-40011E6AA968}" destId="{A8CE4E47-102F-48CC-AE97-57F5765B416B}" srcOrd="2" destOrd="0" presId="urn:microsoft.com/office/officeart/2005/8/layout/orgChart1"/>
    <dgm:cxn modelId="{875B4DC3-160D-4875-9654-4B5CEACCD0C9}" type="presParOf" srcId="{507791A2-2A21-4E64-A42C-866ABD0492BB}" destId="{E0D5E42D-94FC-45C2-9419-AFCC54A4DE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75DDFC-D0B8-459F-A4D1-E0E60F43E9D0}" type="doc">
      <dgm:prSet loTypeId="urn:microsoft.com/office/officeart/2005/8/layout/vList3" loCatId="list" qsTypeId="urn:microsoft.com/office/officeart/2005/8/quickstyle/simple1" qsCatId="simple" csTypeId="urn:microsoft.com/office/officeart/2005/8/colors/accent1_2" csCatId="accent1" phldr="1"/>
      <dgm:spPr/>
    </dgm:pt>
    <dgm:pt modelId="{4275C537-B8DA-4400-A111-F0ECBCB8C9A5}">
      <dgm:prSet phldrT="[Text]"/>
      <dgm:spPr>
        <a:solidFill>
          <a:srgbClr val="000099"/>
        </a:solidFill>
      </dgm:spPr>
      <dgm:t>
        <a:bodyPr/>
        <a:lstStyle/>
        <a:p>
          <a:pPr algn="r"/>
          <a:r>
            <a:rPr lang="en-US" dirty="0" smtClean="0"/>
            <a:t>International (Policy Development &amp; Agenda Setting)</a:t>
          </a:r>
          <a:endParaRPr lang="en-US" dirty="0"/>
        </a:p>
      </dgm:t>
    </dgm:pt>
    <dgm:pt modelId="{131F2707-0799-4522-8319-257C19BAF1F4}" type="parTrans" cxnId="{096A259A-97A8-4142-85C7-AEB891D30578}">
      <dgm:prSet/>
      <dgm:spPr/>
      <dgm:t>
        <a:bodyPr/>
        <a:lstStyle/>
        <a:p>
          <a:endParaRPr lang="en-US"/>
        </a:p>
      </dgm:t>
    </dgm:pt>
    <dgm:pt modelId="{68F33183-222B-491B-9DA2-71FBC0FF65F8}" type="sibTrans" cxnId="{096A259A-97A8-4142-85C7-AEB891D30578}">
      <dgm:prSet/>
      <dgm:spPr/>
      <dgm:t>
        <a:bodyPr/>
        <a:lstStyle/>
        <a:p>
          <a:endParaRPr lang="en-US"/>
        </a:p>
      </dgm:t>
    </dgm:pt>
    <dgm:pt modelId="{4F8D8107-97D4-4BFE-9DB2-C50765C4CD6F}">
      <dgm:prSet phldrT="[Text]"/>
      <dgm:spPr>
        <a:solidFill>
          <a:srgbClr val="8B641D"/>
        </a:solidFill>
      </dgm:spPr>
      <dgm:t>
        <a:bodyPr/>
        <a:lstStyle/>
        <a:p>
          <a:pPr algn="r"/>
          <a:r>
            <a:rPr lang="en-US" dirty="0" smtClean="0">
              <a:solidFill>
                <a:schemeClr val="bg1"/>
              </a:solidFill>
            </a:rPr>
            <a:t>Regional (Institutional Strength &amp; Capacity Building)</a:t>
          </a:r>
          <a:endParaRPr lang="en-US" dirty="0">
            <a:solidFill>
              <a:schemeClr val="bg1"/>
            </a:solidFill>
          </a:endParaRPr>
        </a:p>
      </dgm:t>
    </dgm:pt>
    <dgm:pt modelId="{CBCB8FE4-B8CA-4958-AA9F-3381AB9150CD}" type="parTrans" cxnId="{4503813A-5863-458B-A19B-942E5D8CD4EE}">
      <dgm:prSet/>
      <dgm:spPr/>
      <dgm:t>
        <a:bodyPr/>
        <a:lstStyle/>
        <a:p>
          <a:endParaRPr lang="en-US"/>
        </a:p>
      </dgm:t>
    </dgm:pt>
    <dgm:pt modelId="{9C2124EA-29D5-4AD6-8360-165AB9B6C134}" type="sibTrans" cxnId="{4503813A-5863-458B-A19B-942E5D8CD4EE}">
      <dgm:prSet/>
      <dgm:spPr/>
      <dgm:t>
        <a:bodyPr/>
        <a:lstStyle/>
        <a:p>
          <a:endParaRPr lang="en-US"/>
        </a:p>
      </dgm:t>
    </dgm:pt>
    <dgm:pt modelId="{27D9A210-7401-47DB-BDBC-440B051A482C}">
      <dgm:prSet phldrT="[Text]"/>
      <dgm:spPr>
        <a:solidFill>
          <a:srgbClr val="008000"/>
        </a:solidFill>
      </dgm:spPr>
      <dgm:t>
        <a:bodyPr/>
        <a:lstStyle/>
        <a:p>
          <a:pPr algn="r"/>
          <a:r>
            <a:rPr lang="en-US" dirty="0" smtClean="0"/>
            <a:t>National (Implementation - Prescription &amp; Enforcement)</a:t>
          </a:r>
          <a:endParaRPr lang="en-US" dirty="0"/>
        </a:p>
      </dgm:t>
    </dgm:pt>
    <dgm:pt modelId="{53522E7F-B475-4F3F-93E4-553B55408B66}" type="parTrans" cxnId="{A6F08494-3309-417C-82A7-B48841165BF1}">
      <dgm:prSet/>
      <dgm:spPr/>
      <dgm:t>
        <a:bodyPr/>
        <a:lstStyle/>
        <a:p>
          <a:endParaRPr lang="en-US"/>
        </a:p>
      </dgm:t>
    </dgm:pt>
    <dgm:pt modelId="{58707C74-3403-46ED-BB49-734F4509C695}" type="sibTrans" cxnId="{A6F08494-3309-417C-82A7-B48841165BF1}">
      <dgm:prSet/>
      <dgm:spPr/>
      <dgm:t>
        <a:bodyPr/>
        <a:lstStyle/>
        <a:p>
          <a:endParaRPr lang="en-US"/>
        </a:p>
      </dgm:t>
    </dgm:pt>
    <dgm:pt modelId="{E9E6BB9B-1C3F-48A1-8537-56A9207631F1}" type="pres">
      <dgm:prSet presAssocID="{4575DDFC-D0B8-459F-A4D1-E0E60F43E9D0}" presName="linearFlow" presStyleCnt="0">
        <dgm:presLayoutVars>
          <dgm:dir/>
          <dgm:resizeHandles val="exact"/>
        </dgm:presLayoutVars>
      </dgm:prSet>
      <dgm:spPr/>
    </dgm:pt>
    <dgm:pt modelId="{4FB92BE2-B4F3-4597-8CFF-B7E46BB5013E}" type="pres">
      <dgm:prSet presAssocID="{4275C537-B8DA-4400-A111-F0ECBCB8C9A5}" presName="composite" presStyleCnt="0"/>
      <dgm:spPr/>
    </dgm:pt>
    <dgm:pt modelId="{0A97FB8E-9D09-458D-94C6-5368005B4747}" type="pres">
      <dgm:prSet presAssocID="{4275C537-B8DA-4400-A111-F0ECBCB8C9A5}" presName="imgShp" presStyleLbl="fgImgPlace1" presStyleIdx="0" presStyleCnt="3" custLinFactX="-49555" custLinFactNeighborX="-100000" custLinFactNeighborY="-43"/>
      <dgm:spPr>
        <a:solidFill>
          <a:srgbClr val="000099"/>
        </a:solidFill>
      </dgm:spPr>
    </dgm:pt>
    <dgm:pt modelId="{16ADDEF3-6641-412C-B4F1-30535A6E8A6C}" type="pres">
      <dgm:prSet presAssocID="{4275C537-B8DA-4400-A111-F0ECBCB8C9A5}" presName="txShp" presStyleLbl="node1" presStyleIdx="0" presStyleCnt="3" custScaleX="150376" custLinFactNeighborX="-358" custLinFactNeighborY="-43">
        <dgm:presLayoutVars>
          <dgm:bulletEnabled val="1"/>
        </dgm:presLayoutVars>
      </dgm:prSet>
      <dgm:spPr/>
      <dgm:t>
        <a:bodyPr/>
        <a:lstStyle/>
        <a:p>
          <a:endParaRPr lang="en-US"/>
        </a:p>
      </dgm:t>
    </dgm:pt>
    <dgm:pt modelId="{24695E0C-9D0B-4722-9C1B-7E67BD1578DD}" type="pres">
      <dgm:prSet presAssocID="{68F33183-222B-491B-9DA2-71FBC0FF65F8}" presName="spacing" presStyleCnt="0"/>
      <dgm:spPr/>
    </dgm:pt>
    <dgm:pt modelId="{8C4A7B14-72FB-48CF-B206-7C4FEC12919C}" type="pres">
      <dgm:prSet presAssocID="{4F8D8107-97D4-4BFE-9DB2-C50765C4CD6F}" presName="composite" presStyleCnt="0"/>
      <dgm:spPr/>
    </dgm:pt>
    <dgm:pt modelId="{8B623306-2EC5-44C2-9989-1BBE332AA4CE}" type="pres">
      <dgm:prSet presAssocID="{4F8D8107-97D4-4BFE-9DB2-C50765C4CD6F}" presName="imgShp" presStyleLbl="fgImgPlace1" presStyleIdx="1" presStyleCnt="3" custLinFactX="-49555" custLinFactNeighborX="-100000"/>
      <dgm:spPr>
        <a:solidFill>
          <a:srgbClr val="8B641D"/>
        </a:solidFill>
      </dgm:spPr>
    </dgm:pt>
    <dgm:pt modelId="{69C77694-BF06-467C-B250-F8C2F656E290}" type="pres">
      <dgm:prSet presAssocID="{4F8D8107-97D4-4BFE-9DB2-C50765C4CD6F}" presName="txShp" presStyleLbl="node1" presStyleIdx="1" presStyleCnt="3" custScaleX="150376">
        <dgm:presLayoutVars>
          <dgm:bulletEnabled val="1"/>
        </dgm:presLayoutVars>
      </dgm:prSet>
      <dgm:spPr/>
      <dgm:t>
        <a:bodyPr/>
        <a:lstStyle/>
        <a:p>
          <a:endParaRPr lang="en-US"/>
        </a:p>
      </dgm:t>
    </dgm:pt>
    <dgm:pt modelId="{55520113-6CDC-4166-B1A4-0017CF84BE09}" type="pres">
      <dgm:prSet presAssocID="{9C2124EA-29D5-4AD6-8360-165AB9B6C134}" presName="spacing" presStyleCnt="0"/>
      <dgm:spPr/>
    </dgm:pt>
    <dgm:pt modelId="{FA61C2D8-A9CF-4BFE-B44E-B1DE5B3BB3C9}" type="pres">
      <dgm:prSet presAssocID="{27D9A210-7401-47DB-BDBC-440B051A482C}" presName="composite" presStyleCnt="0"/>
      <dgm:spPr/>
    </dgm:pt>
    <dgm:pt modelId="{A874ADFB-AB09-4EF5-ADB1-9A6155E43D14}" type="pres">
      <dgm:prSet presAssocID="{27D9A210-7401-47DB-BDBC-440B051A482C}" presName="imgShp" presStyleLbl="fgImgPlace1" presStyleIdx="2" presStyleCnt="3" custLinFactX="-49555" custLinFactNeighborX="-100000"/>
      <dgm:spPr>
        <a:solidFill>
          <a:srgbClr val="008000"/>
        </a:solidFill>
      </dgm:spPr>
    </dgm:pt>
    <dgm:pt modelId="{78F810FE-7860-4994-8AB2-3258E87F6C16}" type="pres">
      <dgm:prSet presAssocID="{27D9A210-7401-47DB-BDBC-440B051A482C}" presName="txShp" presStyleLbl="node1" presStyleIdx="2" presStyleCnt="3" custScaleX="150376">
        <dgm:presLayoutVars>
          <dgm:bulletEnabled val="1"/>
        </dgm:presLayoutVars>
      </dgm:prSet>
      <dgm:spPr/>
      <dgm:t>
        <a:bodyPr/>
        <a:lstStyle/>
        <a:p>
          <a:endParaRPr lang="en-US"/>
        </a:p>
      </dgm:t>
    </dgm:pt>
  </dgm:ptLst>
  <dgm:cxnLst>
    <dgm:cxn modelId="{096A259A-97A8-4142-85C7-AEB891D30578}" srcId="{4575DDFC-D0B8-459F-A4D1-E0E60F43E9D0}" destId="{4275C537-B8DA-4400-A111-F0ECBCB8C9A5}" srcOrd="0" destOrd="0" parTransId="{131F2707-0799-4522-8319-257C19BAF1F4}" sibTransId="{68F33183-222B-491B-9DA2-71FBC0FF65F8}"/>
    <dgm:cxn modelId="{A6339E9F-584F-47DC-A6E5-C268409869DF}" type="presOf" srcId="{27D9A210-7401-47DB-BDBC-440B051A482C}" destId="{78F810FE-7860-4994-8AB2-3258E87F6C16}" srcOrd="0" destOrd="0" presId="urn:microsoft.com/office/officeart/2005/8/layout/vList3"/>
    <dgm:cxn modelId="{AF64E40C-EFCF-4FD9-858F-D8AA280689C2}" type="presOf" srcId="{4575DDFC-D0B8-459F-A4D1-E0E60F43E9D0}" destId="{E9E6BB9B-1C3F-48A1-8537-56A9207631F1}" srcOrd="0" destOrd="0" presId="urn:microsoft.com/office/officeart/2005/8/layout/vList3"/>
    <dgm:cxn modelId="{5CC4BCDA-16A2-4571-9AC9-6953728658F5}" type="presOf" srcId="{4F8D8107-97D4-4BFE-9DB2-C50765C4CD6F}" destId="{69C77694-BF06-467C-B250-F8C2F656E290}" srcOrd="0" destOrd="0" presId="urn:microsoft.com/office/officeart/2005/8/layout/vList3"/>
    <dgm:cxn modelId="{A6F08494-3309-417C-82A7-B48841165BF1}" srcId="{4575DDFC-D0B8-459F-A4D1-E0E60F43E9D0}" destId="{27D9A210-7401-47DB-BDBC-440B051A482C}" srcOrd="2" destOrd="0" parTransId="{53522E7F-B475-4F3F-93E4-553B55408B66}" sibTransId="{58707C74-3403-46ED-BB49-734F4509C695}"/>
    <dgm:cxn modelId="{4503813A-5863-458B-A19B-942E5D8CD4EE}" srcId="{4575DDFC-D0B8-459F-A4D1-E0E60F43E9D0}" destId="{4F8D8107-97D4-4BFE-9DB2-C50765C4CD6F}" srcOrd="1" destOrd="0" parTransId="{CBCB8FE4-B8CA-4958-AA9F-3381AB9150CD}" sibTransId="{9C2124EA-29D5-4AD6-8360-165AB9B6C134}"/>
    <dgm:cxn modelId="{315EA454-5B49-4556-9710-24B8762099BF}" type="presOf" srcId="{4275C537-B8DA-4400-A111-F0ECBCB8C9A5}" destId="{16ADDEF3-6641-412C-B4F1-30535A6E8A6C}" srcOrd="0" destOrd="0" presId="urn:microsoft.com/office/officeart/2005/8/layout/vList3"/>
    <dgm:cxn modelId="{7A3DECFD-BA9E-43B6-9EC4-CD1B514393DD}" type="presParOf" srcId="{E9E6BB9B-1C3F-48A1-8537-56A9207631F1}" destId="{4FB92BE2-B4F3-4597-8CFF-B7E46BB5013E}" srcOrd="0" destOrd="0" presId="urn:microsoft.com/office/officeart/2005/8/layout/vList3"/>
    <dgm:cxn modelId="{3A15F582-C11F-4572-96D4-B5027B0A42A4}" type="presParOf" srcId="{4FB92BE2-B4F3-4597-8CFF-B7E46BB5013E}" destId="{0A97FB8E-9D09-458D-94C6-5368005B4747}" srcOrd="0" destOrd="0" presId="urn:microsoft.com/office/officeart/2005/8/layout/vList3"/>
    <dgm:cxn modelId="{7790C22E-179F-45E1-9D83-106281B85AC0}" type="presParOf" srcId="{4FB92BE2-B4F3-4597-8CFF-B7E46BB5013E}" destId="{16ADDEF3-6641-412C-B4F1-30535A6E8A6C}" srcOrd="1" destOrd="0" presId="urn:microsoft.com/office/officeart/2005/8/layout/vList3"/>
    <dgm:cxn modelId="{75309CBE-8FA3-4A00-A71B-F856BA66109F}" type="presParOf" srcId="{E9E6BB9B-1C3F-48A1-8537-56A9207631F1}" destId="{24695E0C-9D0B-4722-9C1B-7E67BD1578DD}" srcOrd="1" destOrd="0" presId="urn:microsoft.com/office/officeart/2005/8/layout/vList3"/>
    <dgm:cxn modelId="{85B5382E-408A-4071-B7F3-3A0A89073698}" type="presParOf" srcId="{E9E6BB9B-1C3F-48A1-8537-56A9207631F1}" destId="{8C4A7B14-72FB-48CF-B206-7C4FEC12919C}" srcOrd="2" destOrd="0" presId="urn:microsoft.com/office/officeart/2005/8/layout/vList3"/>
    <dgm:cxn modelId="{CD8B3950-7F64-4290-9855-A2D19E24FAC7}" type="presParOf" srcId="{8C4A7B14-72FB-48CF-B206-7C4FEC12919C}" destId="{8B623306-2EC5-44C2-9989-1BBE332AA4CE}" srcOrd="0" destOrd="0" presId="urn:microsoft.com/office/officeart/2005/8/layout/vList3"/>
    <dgm:cxn modelId="{BB9A749F-6760-4338-BC30-F56E2F59FF55}" type="presParOf" srcId="{8C4A7B14-72FB-48CF-B206-7C4FEC12919C}" destId="{69C77694-BF06-467C-B250-F8C2F656E290}" srcOrd="1" destOrd="0" presId="urn:microsoft.com/office/officeart/2005/8/layout/vList3"/>
    <dgm:cxn modelId="{38C812A3-7D2E-46FF-93DE-60F70A759C45}" type="presParOf" srcId="{E9E6BB9B-1C3F-48A1-8537-56A9207631F1}" destId="{55520113-6CDC-4166-B1A4-0017CF84BE09}" srcOrd="3" destOrd="0" presId="urn:microsoft.com/office/officeart/2005/8/layout/vList3"/>
    <dgm:cxn modelId="{8B44FB12-1858-4434-AA4E-754F19036649}" type="presParOf" srcId="{E9E6BB9B-1C3F-48A1-8537-56A9207631F1}" destId="{FA61C2D8-A9CF-4BFE-B44E-B1DE5B3BB3C9}" srcOrd="4" destOrd="0" presId="urn:microsoft.com/office/officeart/2005/8/layout/vList3"/>
    <dgm:cxn modelId="{992FCF3B-7F3C-4AAE-A342-7B7C4189C294}" type="presParOf" srcId="{FA61C2D8-A9CF-4BFE-B44E-B1DE5B3BB3C9}" destId="{A874ADFB-AB09-4EF5-ADB1-9A6155E43D14}" srcOrd="0" destOrd="0" presId="urn:microsoft.com/office/officeart/2005/8/layout/vList3"/>
    <dgm:cxn modelId="{4824BCA9-DC85-4A27-8842-87CCBA8058E0}" type="presParOf" srcId="{FA61C2D8-A9CF-4BFE-B44E-B1DE5B3BB3C9}" destId="{78F810FE-7860-4994-8AB2-3258E87F6C1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3492151-5C29-4D94-BDA4-0DC03C47BE4B}">
      <dgm:prSet custT="1"/>
      <dgm:spPr>
        <a:solidFill>
          <a:schemeClr val="tx1">
            <a:alpha val="90000"/>
          </a:schemeClr>
        </a:solidFill>
      </dgm:spPr>
      <dgm:t>
        <a:bodyPr/>
        <a:lstStyle/>
        <a:p>
          <a:pPr rtl="0"/>
          <a:r>
            <a:rPr lang="en-US" sz="2000" b="1" dirty="0" smtClean="0">
              <a:solidFill>
                <a:schemeClr val="bg1"/>
              </a:solidFill>
              <a:latin typeface="Trebuchet MS" pitchFamily="34" charset="0"/>
            </a:rPr>
            <a:t>Governance - Elements Instruments</a:t>
          </a:r>
          <a:endParaRPr lang="en-US" sz="2000" dirty="0">
            <a:solidFill>
              <a:srgbClr val="C00000"/>
            </a:solidFill>
            <a:latin typeface="Trebuchet MS" pitchFamily="34" charset="0"/>
          </a:endParaRPr>
        </a:p>
      </dgm:t>
    </dgm:pt>
    <dgm:pt modelId="{9A622E66-65FB-451A-95A4-F5D07C4F23D5}" type="parTrans" cxnId="{31420BA4-A0AB-4A9F-BFDE-C753BB176917}">
      <dgm:prSet/>
      <dgm:spPr/>
      <dgm:t>
        <a:bodyPr/>
        <a:lstStyle/>
        <a:p>
          <a:endParaRPr lang="en-US"/>
        </a:p>
      </dgm:t>
    </dgm:pt>
    <dgm:pt modelId="{E11B80C1-84BB-4E35-9534-DCB9785B5637}" type="sibTrans" cxnId="{31420BA4-A0AB-4A9F-BFDE-C753BB176917}">
      <dgm:prSet/>
      <dgm:spPr/>
      <dgm:t>
        <a:bodyPr/>
        <a:lstStyle/>
        <a:p>
          <a:endParaRPr lang="en-US"/>
        </a:p>
      </dgm:t>
    </dgm:pt>
    <dgm:pt modelId="{D653D005-F90C-406D-A53C-A97F96CC40BA}">
      <dgm:prSet custT="1"/>
      <dgm:spPr>
        <a:solidFill>
          <a:schemeClr val="bg1"/>
        </a:solidFill>
        <a:ln>
          <a:solidFill>
            <a:srgbClr val="000099"/>
          </a:solidFill>
        </a:ln>
      </dgm:spPr>
      <dgm:t>
        <a:bodyPr/>
        <a:lstStyle/>
        <a:p>
          <a:pPr rtl="0"/>
          <a:endParaRPr lang="en-US" sz="2000" dirty="0">
            <a:latin typeface="Trebuchet MS" pitchFamily="34" charset="0"/>
          </a:endParaRPr>
        </a:p>
      </dgm:t>
    </dgm:pt>
    <dgm:pt modelId="{EC3CCE1E-6937-4E33-A09D-0BC939EBE18A}" type="sibTrans" cxnId="{DBA98F7A-083A-4FF0-8F63-C4D381258885}">
      <dgm:prSet/>
      <dgm:spPr/>
      <dgm:t>
        <a:bodyPr/>
        <a:lstStyle/>
        <a:p>
          <a:endParaRPr lang="en-US"/>
        </a:p>
      </dgm:t>
    </dgm:pt>
    <dgm:pt modelId="{BCC547C2-E9F1-4DEE-B67E-CC0F640C4E68}" type="parTrans" cxnId="{DBA98F7A-083A-4FF0-8F63-C4D381258885}">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B3DD42B2-C2ED-48E6-856F-943F2B4409FE}" type="pres">
      <dgm:prSet presAssocID="{D653D005-F90C-406D-A53C-A97F96CC40BA}" presName="composite" presStyleCnt="0"/>
      <dgm:spPr/>
    </dgm:pt>
    <dgm:pt modelId="{D1FBA38C-A3CF-43EB-929C-A7508C2EBA5D}" type="pres">
      <dgm:prSet presAssocID="{D653D005-F90C-406D-A53C-A97F96CC40BA}" presName="parentText" presStyleLbl="alignNode1" presStyleIdx="0" presStyleCnt="1">
        <dgm:presLayoutVars>
          <dgm:chMax val="1"/>
          <dgm:bulletEnabled val="1"/>
        </dgm:presLayoutVars>
      </dgm:prSet>
      <dgm:spPr/>
      <dgm:t>
        <a:bodyPr/>
        <a:lstStyle/>
        <a:p>
          <a:endParaRPr lang="en-US"/>
        </a:p>
      </dgm:t>
    </dgm:pt>
    <dgm:pt modelId="{A57B61BD-F6A9-48A0-9F3B-6AFA32D3084E}" type="pres">
      <dgm:prSet presAssocID="{D653D005-F90C-406D-A53C-A97F96CC40BA}" presName="descendantText" presStyleLbl="alignAcc1" presStyleIdx="0" presStyleCnt="1" custLinFactNeighborY="-6410">
        <dgm:presLayoutVars>
          <dgm:bulletEnabled val="1"/>
        </dgm:presLayoutVars>
      </dgm:prSet>
      <dgm:spPr/>
      <dgm:t>
        <a:bodyPr/>
        <a:lstStyle/>
        <a:p>
          <a:endParaRPr lang="en-US"/>
        </a:p>
      </dgm:t>
    </dgm:pt>
  </dgm:ptLst>
  <dgm:cxnLst>
    <dgm:cxn modelId="{56FCFC15-86B5-4828-98E1-92429D3CC2B2}" type="presOf" srcId="{D653D005-F90C-406D-A53C-A97F96CC40BA}" destId="{D1FBA38C-A3CF-43EB-929C-A7508C2EBA5D}" srcOrd="0" destOrd="0" presId="urn:microsoft.com/office/officeart/2005/8/layout/chevron2"/>
    <dgm:cxn modelId="{31420BA4-A0AB-4A9F-BFDE-C753BB176917}" srcId="{D653D005-F90C-406D-A53C-A97F96CC40BA}" destId="{93492151-5C29-4D94-BDA4-0DC03C47BE4B}" srcOrd="0" destOrd="0" parTransId="{9A622E66-65FB-451A-95A4-F5D07C4F23D5}" sibTransId="{E11B80C1-84BB-4E35-9534-DCB9785B5637}"/>
    <dgm:cxn modelId="{DBA98F7A-083A-4FF0-8F63-C4D381258885}" srcId="{2DC48B49-F47E-4BD6-813F-530E3D9CCE78}" destId="{D653D005-F90C-406D-A53C-A97F96CC40BA}" srcOrd="0" destOrd="0" parTransId="{BCC547C2-E9F1-4DEE-B67E-CC0F640C4E68}" sibTransId="{EC3CCE1E-6937-4E33-A09D-0BC939EBE18A}"/>
    <dgm:cxn modelId="{E8AD511B-1C92-40B8-AC83-F2200D47F436}" type="presOf" srcId="{93492151-5C29-4D94-BDA4-0DC03C47BE4B}" destId="{A57B61BD-F6A9-48A0-9F3B-6AFA32D3084E}" srcOrd="0" destOrd="0" presId="urn:microsoft.com/office/officeart/2005/8/layout/chevron2"/>
    <dgm:cxn modelId="{5316796D-0650-4FBB-9D63-E89503AD5652}" type="presOf" srcId="{2DC48B49-F47E-4BD6-813F-530E3D9CCE78}" destId="{BD676B24-7921-4A60-9732-E99EB07B2B20}" srcOrd="0" destOrd="0" presId="urn:microsoft.com/office/officeart/2005/8/layout/chevron2"/>
    <dgm:cxn modelId="{41A75605-CA6A-4B04-9E3F-70802E103AA5}" type="presParOf" srcId="{BD676B24-7921-4A60-9732-E99EB07B2B20}" destId="{B3DD42B2-C2ED-48E6-856F-943F2B4409FE}" srcOrd="0" destOrd="0" presId="urn:microsoft.com/office/officeart/2005/8/layout/chevron2"/>
    <dgm:cxn modelId="{24EECDC6-3BCE-4813-8581-04A774232E00}" type="presParOf" srcId="{B3DD42B2-C2ED-48E6-856F-943F2B4409FE}" destId="{D1FBA38C-A3CF-43EB-929C-A7508C2EBA5D}" srcOrd="0" destOrd="0" presId="urn:microsoft.com/office/officeart/2005/8/layout/chevron2"/>
    <dgm:cxn modelId="{0BD2D5AE-3219-4BF9-B128-A25BE24D21F1}" type="presParOf" srcId="{B3DD42B2-C2ED-48E6-856F-943F2B4409FE}" destId="{A57B61BD-F6A9-48A0-9F3B-6AFA32D3084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3492151-5C29-4D94-BDA4-0DC03C47BE4B}">
      <dgm:prSet custT="1"/>
      <dgm:spPr>
        <a:solidFill>
          <a:schemeClr val="tx1">
            <a:alpha val="90000"/>
          </a:schemeClr>
        </a:solidFill>
      </dgm:spPr>
      <dgm:t>
        <a:bodyPr/>
        <a:lstStyle/>
        <a:p>
          <a:pPr rtl="0"/>
          <a:r>
            <a:rPr lang="en-US" sz="2000" b="1" dirty="0" smtClean="0">
              <a:solidFill>
                <a:schemeClr val="bg1"/>
              </a:solidFill>
              <a:latin typeface="Trebuchet MS" pitchFamily="34" charset="0"/>
            </a:rPr>
            <a:t>Governance - Elements Instruments</a:t>
          </a:r>
          <a:endParaRPr lang="en-US" sz="2000" dirty="0">
            <a:solidFill>
              <a:srgbClr val="C00000"/>
            </a:solidFill>
            <a:latin typeface="Trebuchet MS" pitchFamily="34" charset="0"/>
          </a:endParaRPr>
        </a:p>
      </dgm:t>
    </dgm:pt>
    <dgm:pt modelId="{9A622E66-65FB-451A-95A4-F5D07C4F23D5}" type="parTrans" cxnId="{31420BA4-A0AB-4A9F-BFDE-C753BB176917}">
      <dgm:prSet/>
      <dgm:spPr/>
      <dgm:t>
        <a:bodyPr/>
        <a:lstStyle/>
        <a:p>
          <a:endParaRPr lang="en-US"/>
        </a:p>
      </dgm:t>
    </dgm:pt>
    <dgm:pt modelId="{E11B80C1-84BB-4E35-9534-DCB9785B5637}" type="sibTrans" cxnId="{31420BA4-A0AB-4A9F-BFDE-C753BB176917}">
      <dgm:prSet/>
      <dgm:spPr/>
      <dgm:t>
        <a:bodyPr/>
        <a:lstStyle/>
        <a:p>
          <a:endParaRPr lang="en-US"/>
        </a:p>
      </dgm:t>
    </dgm:pt>
    <dgm:pt modelId="{D653D005-F90C-406D-A53C-A97F96CC40BA}">
      <dgm:prSet custT="1"/>
      <dgm:spPr>
        <a:solidFill>
          <a:schemeClr val="bg1"/>
        </a:solidFill>
        <a:ln>
          <a:solidFill>
            <a:srgbClr val="000099"/>
          </a:solidFill>
        </a:ln>
      </dgm:spPr>
      <dgm:t>
        <a:bodyPr/>
        <a:lstStyle/>
        <a:p>
          <a:pPr rtl="0"/>
          <a:endParaRPr lang="en-US" sz="2000" dirty="0">
            <a:latin typeface="Trebuchet MS" pitchFamily="34" charset="0"/>
          </a:endParaRPr>
        </a:p>
      </dgm:t>
    </dgm:pt>
    <dgm:pt modelId="{EC3CCE1E-6937-4E33-A09D-0BC939EBE18A}" type="sibTrans" cxnId="{DBA98F7A-083A-4FF0-8F63-C4D381258885}">
      <dgm:prSet/>
      <dgm:spPr/>
      <dgm:t>
        <a:bodyPr/>
        <a:lstStyle/>
        <a:p>
          <a:endParaRPr lang="en-US"/>
        </a:p>
      </dgm:t>
    </dgm:pt>
    <dgm:pt modelId="{BCC547C2-E9F1-4DEE-B67E-CC0F640C4E68}" type="parTrans" cxnId="{DBA98F7A-083A-4FF0-8F63-C4D381258885}">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B3DD42B2-C2ED-48E6-856F-943F2B4409FE}" type="pres">
      <dgm:prSet presAssocID="{D653D005-F90C-406D-A53C-A97F96CC40BA}" presName="composite" presStyleCnt="0"/>
      <dgm:spPr/>
    </dgm:pt>
    <dgm:pt modelId="{D1FBA38C-A3CF-43EB-929C-A7508C2EBA5D}" type="pres">
      <dgm:prSet presAssocID="{D653D005-F90C-406D-A53C-A97F96CC40BA}" presName="parentText" presStyleLbl="alignNode1" presStyleIdx="0" presStyleCnt="1">
        <dgm:presLayoutVars>
          <dgm:chMax val="1"/>
          <dgm:bulletEnabled val="1"/>
        </dgm:presLayoutVars>
      </dgm:prSet>
      <dgm:spPr/>
      <dgm:t>
        <a:bodyPr/>
        <a:lstStyle/>
        <a:p>
          <a:endParaRPr lang="en-US"/>
        </a:p>
      </dgm:t>
    </dgm:pt>
    <dgm:pt modelId="{A57B61BD-F6A9-48A0-9F3B-6AFA32D3084E}" type="pres">
      <dgm:prSet presAssocID="{D653D005-F90C-406D-A53C-A97F96CC40BA}" presName="descendantText" presStyleLbl="alignAcc1" presStyleIdx="0" presStyleCnt="1">
        <dgm:presLayoutVars>
          <dgm:bulletEnabled val="1"/>
        </dgm:presLayoutVars>
      </dgm:prSet>
      <dgm:spPr/>
      <dgm:t>
        <a:bodyPr/>
        <a:lstStyle/>
        <a:p>
          <a:endParaRPr lang="en-US"/>
        </a:p>
      </dgm:t>
    </dgm:pt>
  </dgm:ptLst>
  <dgm:cxnLst>
    <dgm:cxn modelId="{F40025BD-4F99-4B4C-8D69-32E5ACD08FDF}" type="presOf" srcId="{93492151-5C29-4D94-BDA4-0DC03C47BE4B}" destId="{A57B61BD-F6A9-48A0-9F3B-6AFA32D3084E}" srcOrd="0" destOrd="0" presId="urn:microsoft.com/office/officeart/2005/8/layout/chevron2"/>
    <dgm:cxn modelId="{431F72DE-5230-43F1-89F2-54D2E1CA2B56}" type="presOf" srcId="{2DC48B49-F47E-4BD6-813F-530E3D9CCE78}" destId="{BD676B24-7921-4A60-9732-E99EB07B2B20}" srcOrd="0" destOrd="0" presId="urn:microsoft.com/office/officeart/2005/8/layout/chevron2"/>
    <dgm:cxn modelId="{31420BA4-A0AB-4A9F-BFDE-C753BB176917}" srcId="{D653D005-F90C-406D-A53C-A97F96CC40BA}" destId="{93492151-5C29-4D94-BDA4-0DC03C47BE4B}" srcOrd="0" destOrd="0" parTransId="{9A622E66-65FB-451A-95A4-F5D07C4F23D5}" sibTransId="{E11B80C1-84BB-4E35-9534-DCB9785B5637}"/>
    <dgm:cxn modelId="{DBA98F7A-083A-4FF0-8F63-C4D381258885}" srcId="{2DC48B49-F47E-4BD6-813F-530E3D9CCE78}" destId="{D653D005-F90C-406D-A53C-A97F96CC40BA}" srcOrd="0" destOrd="0" parTransId="{BCC547C2-E9F1-4DEE-B67E-CC0F640C4E68}" sibTransId="{EC3CCE1E-6937-4E33-A09D-0BC939EBE18A}"/>
    <dgm:cxn modelId="{83151FC0-B51C-40C6-A39D-F93FD0FCE3B7}" type="presOf" srcId="{D653D005-F90C-406D-A53C-A97F96CC40BA}" destId="{D1FBA38C-A3CF-43EB-929C-A7508C2EBA5D}" srcOrd="0" destOrd="0" presId="urn:microsoft.com/office/officeart/2005/8/layout/chevron2"/>
    <dgm:cxn modelId="{E965544E-B7AB-450D-A483-2A9AC2DA9AA0}" type="presParOf" srcId="{BD676B24-7921-4A60-9732-E99EB07B2B20}" destId="{B3DD42B2-C2ED-48E6-856F-943F2B4409FE}" srcOrd="0" destOrd="0" presId="urn:microsoft.com/office/officeart/2005/8/layout/chevron2"/>
    <dgm:cxn modelId="{29144081-A8B8-4BFE-8F52-C121F818B532}" type="presParOf" srcId="{B3DD42B2-C2ED-48E6-856F-943F2B4409FE}" destId="{D1FBA38C-A3CF-43EB-929C-A7508C2EBA5D}" srcOrd="0" destOrd="0" presId="urn:microsoft.com/office/officeart/2005/8/layout/chevron2"/>
    <dgm:cxn modelId="{B1EDE060-D934-4AB5-B067-687DDEF227CC}" type="presParOf" srcId="{B3DD42B2-C2ED-48E6-856F-943F2B4409FE}" destId="{A57B61BD-F6A9-48A0-9F3B-6AFA32D3084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3492151-5C29-4D94-BDA4-0DC03C47BE4B}">
      <dgm:prSet custT="1"/>
      <dgm:spPr>
        <a:solidFill>
          <a:schemeClr val="tx1">
            <a:alpha val="90000"/>
          </a:schemeClr>
        </a:solidFill>
      </dgm:spPr>
      <dgm:t>
        <a:bodyPr/>
        <a:lstStyle/>
        <a:p>
          <a:pPr rtl="0"/>
          <a:r>
            <a:rPr lang="en-US" sz="2000" b="1" dirty="0" smtClean="0">
              <a:solidFill>
                <a:schemeClr val="bg1"/>
              </a:solidFill>
              <a:latin typeface="Trebuchet MS" pitchFamily="34" charset="0"/>
            </a:rPr>
            <a:t>Governance - Elements Processes</a:t>
          </a:r>
          <a:endParaRPr lang="en-US" sz="2000" dirty="0">
            <a:solidFill>
              <a:srgbClr val="C00000"/>
            </a:solidFill>
            <a:latin typeface="Trebuchet MS" pitchFamily="34" charset="0"/>
          </a:endParaRPr>
        </a:p>
      </dgm:t>
    </dgm:pt>
    <dgm:pt modelId="{9A622E66-65FB-451A-95A4-F5D07C4F23D5}" type="parTrans" cxnId="{31420BA4-A0AB-4A9F-BFDE-C753BB176917}">
      <dgm:prSet/>
      <dgm:spPr/>
      <dgm:t>
        <a:bodyPr/>
        <a:lstStyle/>
        <a:p>
          <a:endParaRPr lang="en-US"/>
        </a:p>
      </dgm:t>
    </dgm:pt>
    <dgm:pt modelId="{E11B80C1-84BB-4E35-9534-DCB9785B5637}" type="sibTrans" cxnId="{31420BA4-A0AB-4A9F-BFDE-C753BB176917}">
      <dgm:prSet/>
      <dgm:spPr/>
      <dgm:t>
        <a:bodyPr/>
        <a:lstStyle/>
        <a:p>
          <a:endParaRPr lang="en-US"/>
        </a:p>
      </dgm:t>
    </dgm:pt>
    <dgm:pt modelId="{D653D005-F90C-406D-A53C-A97F96CC40BA}">
      <dgm:prSet custT="1"/>
      <dgm:spPr>
        <a:solidFill>
          <a:schemeClr val="bg1"/>
        </a:solidFill>
        <a:ln>
          <a:solidFill>
            <a:srgbClr val="000099"/>
          </a:solidFill>
        </a:ln>
      </dgm:spPr>
      <dgm:t>
        <a:bodyPr/>
        <a:lstStyle/>
        <a:p>
          <a:pPr rtl="0"/>
          <a:endParaRPr lang="en-US" sz="2000" dirty="0">
            <a:latin typeface="Trebuchet MS" pitchFamily="34" charset="0"/>
          </a:endParaRPr>
        </a:p>
      </dgm:t>
    </dgm:pt>
    <dgm:pt modelId="{EC3CCE1E-6937-4E33-A09D-0BC939EBE18A}" type="sibTrans" cxnId="{DBA98F7A-083A-4FF0-8F63-C4D381258885}">
      <dgm:prSet/>
      <dgm:spPr/>
      <dgm:t>
        <a:bodyPr/>
        <a:lstStyle/>
        <a:p>
          <a:endParaRPr lang="en-US"/>
        </a:p>
      </dgm:t>
    </dgm:pt>
    <dgm:pt modelId="{BCC547C2-E9F1-4DEE-B67E-CC0F640C4E68}" type="parTrans" cxnId="{DBA98F7A-083A-4FF0-8F63-C4D381258885}">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B3DD42B2-C2ED-48E6-856F-943F2B4409FE}" type="pres">
      <dgm:prSet presAssocID="{D653D005-F90C-406D-A53C-A97F96CC40BA}" presName="composite" presStyleCnt="0"/>
      <dgm:spPr/>
    </dgm:pt>
    <dgm:pt modelId="{D1FBA38C-A3CF-43EB-929C-A7508C2EBA5D}" type="pres">
      <dgm:prSet presAssocID="{D653D005-F90C-406D-A53C-A97F96CC40BA}" presName="parentText" presStyleLbl="alignNode1" presStyleIdx="0" presStyleCnt="1">
        <dgm:presLayoutVars>
          <dgm:chMax val="1"/>
          <dgm:bulletEnabled val="1"/>
        </dgm:presLayoutVars>
      </dgm:prSet>
      <dgm:spPr/>
      <dgm:t>
        <a:bodyPr/>
        <a:lstStyle/>
        <a:p>
          <a:endParaRPr lang="en-US"/>
        </a:p>
      </dgm:t>
    </dgm:pt>
    <dgm:pt modelId="{A57B61BD-F6A9-48A0-9F3B-6AFA32D3084E}" type="pres">
      <dgm:prSet presAssocID="{D653D005-F90C-406D-A53C-A97F96CC40BA}" presName="descendantText" presStyleLbl="alignAcc1" presStyleIdx="0" presStyleCnt="1">
        <dgm:presLayoutVars>
          <dgm:bulletEnabled val="1"/>
        </dgm:presLayoutVars>
      </dgm:prSet>
      <dgm:spPr/>
      <dgm:t>
        <a:bodyPr/>
        <a:lstStyle/>
        <a:p>
          <a:endParaRPr lang="en-US"/>
        </a:p>
      </dgm:t>
    </dgm:pt>
  </dgm:ptLst>
  <dgm:cxnLst>
    <dgm:cxn modelId="{3599E2F9-B89D-4618-9BF3-20840A669838}" type="presOf" srcId="{93492151-5C29-4D94-BDA4-0DC03C47BE4B}" destId="{A57B61BD-F6A9-48A0-9F3B-6AFA32D3084E}" srcOrd="0" destOrd="0" presId="urn:microsoft.com/office/officeart/2005/8/layout/chevron2"/>
    <dgm:cxn modelId="{8F3C0CB5-33EA-4A2F-ABE1-FC145CF679F8}" type="presOf" srcId="{2DC48B49-F47E-4BD6-813F-530E3D9CCE78}" destId="{BD676B24-7921-4A60-9732-E99EB07B2B20}" srcOrd="0" destOrd="0" presId="urn:microsoft.com/office/officeart/2005/8/layout/chevron2"/>
    <dgm:cxn modelId="{31420BA4-A0AB-4A9F-BFDE-C753BB176917}" srcId="{D653D005-F90C-406D-A53C-A97F96CC40BA}" destId="{93492151-5C29-4D94-BDA4-0DC03C47BE4B}" srcOrd="0" destOrd="0" parTransId="{9A622E66-65FB-451A-95A4-F5D07C4F23D5}" sibTransId="{E11B80C1-84BB-4E35-9534-DCB9785B5637}"/>
    <dgm:cxn modelId="{DBA98F7A-083A-4FF0-8F63-C4D381258885}" srcId="{2DC48B49-F47E-4BD6-813F-530E3D9CCE78}" destId="{D653D005-F90C-406D-A53C-A97F96CC40BA}" srcOrd="0" destOrd="0" parTransId="{BCC547C2-E9F1-4DEE-B67E-CC0F640C4E68}" sibTransId="{EC3CCE1E-6937-4E33-A09D-0BC939EBE18A}"/>
    <dgm:cxn modelId="{31DD63EE-E9BC-4813-9631-B2C470D67072}" type="presOf" srcId="{D653D005-F90C-406D-A53C-A97F96CC40BA}" destId="{D1FBA38C-A3CF-43EB-929C-A7508C2EBA5D}" srcOrd="0" destOrd="0" presId="urn:microsoft.com/office/officeart/2005/8/layout/chevron2"/>
    <dgm:cxn modelId="{B78265B1-A141-4D87-914E-7385549A6F0F}" type="presParOf" srcId="{BD676B24-7921-4A60-9732-E99EB07B2B20}" destId="{B3DD42B2-C2ED-48E6-856F-943F2B4409FE}" srcOrd="0" destOrd="0" presId="urn:microsoft.com/office/officeart/2005/8/layout/chevron2"/>
    <dgm:cxn modelId="{7EF378F2-3428-4A31-ADDE-E8E6DD0367B5}" type="presParOf" srcId="{B3DD42B2-C2ED-48E6-856F-943F2B4409FE}" destId="{D1FBA38C-A3CF-43EB-929C-A7508C2EBA5D}" srcOrd="0" destOrd="0" presId="urn:microsoft.com/office/officeart/2005/8/layout/chevron2"/>
    <dgm:cxn modelId="{15FC202E-8E84-494F-8DEF-EB1FBA554A76}" type="presParOf" srcId="{B3DD42B2-C2ED-48E6-856F-943F2B4409FE}" destId="{A57B61BD-F6A9-48A0-9F3B-6AFA32D3084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F7E18C6-FDE5-40B7-892B-F8BDDC2B211F}">
      <dgm:prSet custT="1"/>
      <dgm:spPr>
        <a:solidFill>
          <a:schemeClr val="bg1"/>
        </a:solidFill>
        <a:ln>
          <a:solidFill>
            <a:srgbClr val="8B641D"/>
          </a:solidFill>
        </a:ln>
      </dgm:spPr>
      <dgm:t>
        <a:bodyPr/>
        <a:lstStyle/>
        <a:p>
          <a:pPr rtl="0"/>
          <a:endParaRPr lang="en-GB" sz="2000" b="1" dirty="0">
            <a:latin typeface="Trebuchet MS" pitchFamily="34" charset="0"/>
          </a:endParaRPr>
        </a:p>
      </dgm:t>
    </dgm:pt>
    <dgm:pt modelId="{C00EBA5A-2F67-453A-82A6-A6AC675A7F80}" type="parTrans" cxnId="{E3AB01D5-6C98-4DE3-B68D-BFE59F16E64B}">
      <dgm:prSet/>
      <dgm:spPr/>
      <dgm:t>
        <a:bodyPr/>
        <a:lstStyle/>
        <a:p>
          <a:endParaRPr lang="en-US"/>
        </a:p>
      </dgm:t>
    </dgm:pt>
    <dgm:pt modelId="{746487D2-D946-4178-8EE2-1650895EDBFA}" type="sibTrans" cxnId="{E3AB01D5-6C98-4DE3-B68D-BFE59F16E64B}">
      <dgm:prSet/>
      <dgm:spPr/>
      <dgm:t>
        <a:bodyPr/>
        <a:lstStyle/>
        <a:p>
          <a:endParaRPr lang="en-US"/>
        </a:p>
      </dgm:t>
    </dgm:pt>
    <dgm:pt modelId="{8288ED90-13DC-40B3-AA1E-00FFFC0B66FA}">
      <dgm:prSet custT="1"/>
      <dgm:spPr>
        <a:solidFill>
          <a:srgbClr val="8B641D">
            <a:alpha val="90000"/>
          </a:srgbClr>
        </a:solidFill>
      </dgm:spPr>
      <dgm:t>
        <a:bodyPr/>
        <a:lstStyle/>
        <a:p>
          <a:pPr rtl="0"/>
          <a:r>
            <a:rPr lang="en-US" sz="2400" b="1" dirty="0" smtClean="0">
              <a:solidFill>
                <a:schemeClr val="bg1"/>
              </a:solidFill>
              <a:latin typeface="Trebuchet MS" pitchFamily="34" charset="0"/>
            </a:rPr>
            <a:t>Regional – Institutions, Instruments &amp; Processes</a:t>
          </a:r>
          <a:endParaRPr lang="en-US" sz="2400" dirty="0">
            <a:solidFill>
              <a:schemeClr val="bg1"/>
            </a:solidFill>
            <a:latin typeface="Trebuchet MS" pitchFamily="34" charset="0"/>
          </a:endParaRPr>
        </a:p>
      </dgm:t>
    </dgm:pt>
    <dgm:pt modelId="{D431D040-D99C-4BCB-807C-EFE4509F2BE0}" type="parTrans" cxnId="{5181E39B-F33D-4474-9447-6DE5636121F3}">
      <dgm:prSet/>
      <dgm:spPr/>
      <dgm:t>
        <a:bodyPr/>
        <a:lstStyle/>
        <a:p>
          <a:endParaRPr lang="en-US"/>
        </a:p>
      </dgm:t>
    </dgm:pt>
    <dgm:pt modelId="{E385AB47-F9C9-47C4-A048-B21F102F2BC7}" type="sibTrans" cxnId="{5181E39B-F33D-4474-9447-6DE5636121F3}">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E3E3726D-2A57-457C-B34B-859CC31E859A}" type="pres">
      <dgm:prSet presAssocID="{AF7E18C6-FDE5-40B7-892B-F8BDDC2B211F}" presName="composite" presStyleCnt="0"/>
      <dgm:spPr/>
    </dgm:pt>
    <dgm:pt modelId="{A829FDA0-7887-4006-AD99-C08D65B12CDD}" type="pres">
      <dgm:prSet presAssocID="{AF7E18C6-FDE5-40B7-892B-F8BDDC2B211F}" presName="parentText" presStyleLbl="alignNode1" presStyleIdx="0" presStyleCnt="1">
        <dgm:presLayoutVars>
          <dgm:chMax val="1"/>
          <dgm:bulletEnabled val="1"/>
        </dgm:presLayoutVars>
      </dgm:prSet>
      <dgm:spPr/>
      <dgm:t>
        <a:bodyPr/>
        <a:lstStyle/>
        <a:p>
          <a:endParaRPr lang="en-US"/>
        </a:p>
      </dgm:t>
    </dgm:pt>
    <dgm:pt modelId="{745BBE99-4A15-4AC4-AD62-8DEBFEB00606}" type="pres">
      <dgm:prSet presAssocID="{AF7E18C6-FDE5-40B7-892B-F8BDDC2B211F}" presName="descendantText" presStyleLbl="alignAcc1" presStyleIdx="0" presStyleCnt="1">
        <dgm:presLayoutVars>
          <dgm:bulletEnabled val="1"/>
        </dgm:presLayoutVars>
      </dgm:prSet>
      <dgm:spPr/>
      <dgm:t>
        <a:bodyPr/>
        <a:lstStyle/>
        <a:p>
          <a:endParaRPr lang="en-US"/>
        </a:p>
      </dgm:t>
    </dgm:pt>
  </dgm:ptLst>
  <dgm:cxnLst>
    <dgm:cxn modelId="{5D9DD865-7EE6-4A91-B477-7D542274B846}" type="presOf" srcId="{8288ED90-13DC-40B3-AA1E-00FFFC0B66FA}" destId="{745BBE99-4A15-4AC4-AD62-8DEBFEB00606}" srcOrd="0" destOrd="0" presId="urn:microsoft.com/office/officeart/2005/8/layout/chevron2"/>
    <dgm:cxn modelId="{E3AB01D5-6C98-4DE3-B68D-BFE59F16E64B}" srcId="{2DC48B49-F47E-4BD6-813F-530E3D9CCE78}" destId="{AF7E18C6-FDE5-40B7-892B-F8BDDC2B211F}" srcOrd="0" destOrd="0" parTransId="{C00EBA5A-2F67-453A-82A6-A6AC675A7F80}" sibTransId="{746487D2-D946-4178-8EE2-1650895EDBFA}"/>
    <dgm:cxn modelId="{5181E39B-F33D-4474-9447-6DE5636121F3}" srcId="{AF7E18C6-FDE5-40B7-892B-F8BDDC2B211F}" destId="{8288ED90-13DC-40B3-AA1E-00FFFC0B66FA}" srcOrd="0" destOrd="0" parTransId="{D431D040-D99C-4BCB-807C-EFE4509F2BE0}" sibTransId="{E385AB47-F9C9-47C4-A048-B21F102F2BC7}"/>
    <dgm:cxn modelId="{B7AE1BAB-DB3A-4028-A1B4-294630585D7F}" type="presOf" srcId="{2DC48B49-F47E-4BD6-813F-530E3D9CCE78}" destId="{BD676B24-7921-4A60-9732-E99EB07B2B20}" srcOrd="0" destOrd="0" presId="urn:microsoft.com/office/officeart/2005/8/layout/chevron2"/>
    <dgm:cxn modelId="{EAF56869-D7AC-4D0F-828E-F2057871A67E}" type="presOf" srcId="{AF7E18C6-FDE5-40B7-892B-F8BDDC2B211F}" destId="{A829FDA0-7887-4006-AD99-C08D65B12CDD}" srcOrd="0" destOrd="0" presId="urn:microsoft.com/office/officeart/2005/8/layout/chevron2"/>
    <dgm:cxn modelId="{B0B8A17E-9CD6-49D4-90BF-569DEA3E5128}" type="presParOf" srcId="{BD676B24-7921-4A60-9732-E99EB07B2B20}" destId="{E3E3726D-2A57-457C-B34B-859CC31E859A}" srcOrd="0" destOrd="0" presId="urn:microsoft.com/office/officeart/2005/8/layout/chevron2"/>
    <dgm:cxn modelId="{43ADF467-710D-455A-B940-D402D9F10A39}" type="presParOf" srcId="{E3E3726D-2A57-457C-B34B-859CC31E859A}" destId="{A829FDA0-7887-4006-AD99-C08D65B12CDD}" srcOrd="0" destOrd="0" presId="urn:microsoft.com/office/officeart/2005/8/layout/chevron2"/>
    <dgm:cxn modelId="{0D3D59DB-089B-435F-870E-E01302165D01}" type="presParOf" srcId="{E3E3726D-2A57-457C-B34B-859CC31E859A}" destId="{745BBE99-4A15-4AC4-AD62-8DEBFEB006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F7E18C6-FDE5-40B7-892B-F8BDDC2B211F}">
      <dgm:prSet custT="1"/>
      <dgm:spPr>
        <a:solidFill>
          <a:schemeClr val="bg1"/>
        </a:solidFill>
        <a:ln>
          <a:solidFill>
            <a:srgbClr val="008000"/>
          </a:solidFill>
        </a:ln>
      </dgm:spPr>
      <dgm:t>
        <a:bodyPr/>
        <a:lstStyle/>
        <a:p>
          <a:pPr rtl="0"/>
          <a:endParaRPr lang="en-GB" sz="2000" b="1" dirty="0">
            <a:latin typeface="Trebuchet MS" pitchFamily="34" charset="0"/>
          </a:endParaRPr>
        </a:p>
      </dgm:t>
    </dgm:pt>
    <dgm:pt modelId="{C00EBA5A-2F67-453A-82A6-A6AC675A7F80}" type="parTrans" cxnId="{E3AB01D5-6C98-4DE3-B68D-BFE59F16E64B}">
      <dgm:prSet/>
      <dgm:spPr/>
      <dgm:t>
        <a:bodyPr/>
        <a:lstStyle/>
        <a:p>
          <a:endParaRPr lang="en-US"/>
        </a:p>
      </dgm:t>
    </dgm:pt>
    <dgm:pt modelId="{746487D2-D946-4178-8EE2-1650895EDBFA}" type="sibTrans" cxnId="{E3AB01D5-6C98-4DE3-B68D-BFE59F16E64B}">
      <dgm:prSet/>
      <dgm:spPr/>
      <dgm:t>
        <a:bodyPr/>
        <a:lstStyle/>
        <a:p>
          <a:endParaRPr lang="en-US"/>
        </a:p>
      </dgm:t>
    </dgm:pt>
    <dgm:pt modelId="{8288ED90-13DC-40B3-AA1E-00FFFC0B66FA}">
      <dgm:prSet custT="1"/>
      <dgm:spPr>
        <a:solidFill>
          <a:srgbClr val="008000">
            <a:alpha val="90000"/>
          </a:srgbClr>
        </a:solidFill>
      </dgm:spPr>
      <dgm:t>
        <a:bodyPr/>
        <a:lstStyle/>
        <a:p>
          <a:pPr rtl="0"/>
          <a:r>
            <a:rPr lang="en-US" sz="2400" b="1" dirty="0" smtClean="0">
              <a:solidFill>
                <a:schemeClr val="bg1"/>
              </a:solidFill>
              <a:latin typeface="Trebuchet MS" pitchFamily="34" charset="0"/>
            </a:rPr>
            <a:t>National – Institutions, Instruments &amp; Processes</a:t>
          </a:r>
          <a:endParaRPr lang="en-US" sz="2400" dirty="0">
            <a:solidFill>
              <a:schemeClr val="bg1"/>
            </a:solidFill>
            <a:latin typeface="Trebuchet MS" pitchFamily="34" charset="0"/>
          </a:endParaRPr>
        </a:p>
      </dgm:t>
    </dgm:pt>
    <dgm:pt modelId="{D431D040-D99C-4BCB-807C-EFE4509F2BE0}" type="parTrans" cxnId="{5181E39B-F33D-4474-9447-6DE5636121F3}">
      <dgm:prSet/>
      <dgm:spPr/>
      <dgm:t>
        <a:bodyPr/>
        <a:lstStyle/>
        <a:p>
          <a:endParaRPr lang="en-US"/>
        </a:p>
      </dgm:t>
    </dgm:pt>
    <dgm:pt modelId="{E385AB47-F9C9-47C4-A048-B21F102F2BC7}" type="sibTrans" cxnId="{5181E39B-F33D-4474-9447-6DE5636121F3}">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E3E3726D-2A57-457C-B34B-859CC31E859A}" type="pres">
      <dgm:prSet presAssocID="{AF7E18C6-FDE5-40B7-892B-F8BDDC2B211F}" presName="composite" presStyleCnt="0"/>
      <dgm:spPr/>
    </dgm:pt>
    <dgm:pt modelId="{A829FDA0-7887-4006-AD99-C08D65B12CDD}" type="pres">
      <dgm:prSet presAssocID="{AF7E18C6-FDE5-40B7-892B-F8BDDC2B211F}" presName="parentText" presStyleLbl="alignNode1" presStyleIdx="0" presStyleCnt="1">
        <dgm:presLayoutVars>
          <dgm:chMax val="1"/>
          <dgm:bulletEnabled val="1"/>
        </dgm:presLayoutVars>
      </dgm:prSet>
      <dgm:spPr/>
      <dgm:t>
        <a:bodyPr/>
        <a:lstStyle/>
        <a:p>
          <a:endParaRPr lang="en-US"/>
        </a:p>
      </dgm:t>
    </dgm:pt>
    <dgm:pt modelId="{745BBE99-4A15-4AC4-AD62-8DEBFEB00606}" type="pres">
      <dgm:prSet presAssocID="{AF7E18C6-FDE5-40B7-892B-F8BDDC2B211F}" presName="descendantText" presStyleLbl="alignAcc1" presStyleIdx="0" presStyleCnt="1" custLinFactNeighborY="-5495">
        <dgm:presLayoutVars>
          <dgm:bulletEnabled val="1"/>
        </dgm:presLayoutVars>
      </dgm:prSet>
      <dgm:spPr/>
      <dgm:t>
        <a:bodyPr/>
        <a:lstStyle/>
        <a:p>
          <a:endParaRPr lang="en-US"/>
        </a:p>
      </dgm:t>
    </dgm:pt>
  </dgm:ptLst>
  <dgm:cxnLst>
    <dgm:cxn modelId="{C74EB78B-2D60-4605-BAEF-947DD593D7C5}" type="presOf" srcId="{2DC48B49-F47E-4BD6-813F-530E3D9CCE78}" destId="{BD676B24-7921-4A60-9732-E99EB07B2B20}" srcOrd="0" destOrd="0" presId="urn:microsoft.com/office/officeart/2005/8/layout/chevron2"/>
    <dgm:cxn modelId="{E3AB01D5-6C98-4DE3-B68D-BFE59F16E64B}" srcId="{2DC48B49-F47E-4BD6-813F-530E3D9CCE78}" destId="{AF7E18C6-FDE5-40B7-892B-F8BDDC2B211F}" srcOrd="0" destOrd="0" parTransId="{C00EBA5A-2F67-453A-82A6-A6AC675A7F80}" sibTransId="{746487D2-D946-4178-8EE2-1650895EDBFA}"/>
    <dgm:cxn modelId="{F9B5EBD7-74C1-4216-9F5C-B62B9BC526A5}" type="presOf" srcId="{AF7E18C6-FDE5-40B7-892B-F8BDDC2B211F}" destId="{A829FDA0-7887-4006-AD99-C08D65B12CDD}" srcOrd="0" destOrd="0" presId="urn:microsoft.com/office/officeart/2005/8/layout/chevron2"/>
    <dgm:cxn modelId="{5181E39B-F33D-4474-9447-6DE5636121F3}" srcId="{AF7E18C6-FDE5-40B7-892B-F8BDDC2B211F}" destId="{8288ED90-13DC-40B3-AA1E-00FFFC0B66FA}" srcOrd="0" destOrd="0" parTransId="{D431D040-D99C-4BCB-807C-EFE4509F2BE0}" sibTransId="{E385AB47-F9C9-47C4-A048-B21F102F2BC7}"/>
    <dgm:cxn modelId="{E86EF97B-8043-458B-B726-D6CADD88CA87}" type="presOf" srcId="{8288ED90-13DC-40B3-AA1E-00FFFC0B66FA}" destId="{745BBE99-4A15-4AC4-AD62-8DEBFEB00606}" srcOrd="0" destOrd="0" presId="urn:microsoft.com/office/officeart/2005/8/layout/chevron2"/>
    <dgm:cxn modelId="{3330D338-2A93-4454-884E-6DC521F99E4B}" type="presParOf" srcId="{BD676B24-7921-4A60-9732-E99EB07B2B20}" destId="{E3E3726D-2A57-457C-B34B-859CC31E859A}" srcOrd="0" destOrd="0" presId="urn:microsoft.com/office/officeart/2005/8/layout/chevron2"/>
    <dgm:cxn modelId="{E0EBF046-7D32-4429-BFE4-BB3CF9B06128}" type="presParOf" srcId="{E3E3726D-2A57-457C-B34B-859CC31E859A}" destId="{A829FDA0-7887-4006-AD99-C08D65B12CDD}" srcOrd="0" destOrd="0" presId="urn:microsoft.com/office/officeart/2005/8/layout/chevron2"/>
    <dgm:cxn modelId="{8D7EAB87-91B0-4252-8909-065A72CF30C1}" type="presParOf" srcId="{E3E3726D-2A57-457C-B34B-859CC31E859A}" destId="{745BBE99-4A15-4AC4-AD62-8DEBFEB006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9696D38-7891-481D-90C2-B81EF1420C94}">
      <dgm:prSet custT="1"/>
      <dgm:spPr>
        <a:solidFill>
          <a:schemeClr val="tx1"/>
        </a:solidFill>
      </dgm:spPr>
      <dgm:t>
        <a:bodyPr/>
        <a:lstStyle/>
        <a:p>
          <a:endParaRPr lang="en-US" sz="2000">
            <a:latin typeface="Trebuchet MS" pitchFamily="34" charset="0"/>
          </a:endParaRPr>
        </a:p>
      </dgm:t>
    </dgm:pt>
    <dgm:pt modelId="{E5189CFB-690B-4D76-8283-92556A32A1D0}" type="parTrans" cxnId="{B99997B4-C360-467B-AD25-0E6C2E4179F7}">
      <dgm:prSet/>
      <dgm:spPr/>
      <dgm:t>
        <a:bodyPr/>
        <a:lstStyle/>
        <a:p>
          <a:endParaRPr lang="en-US"/>
        </a:p>
      </dgm:t>
    </dgm:pt>
    <dgm:pt modelId="{79EDB17E-B79F-40A9-932B-80DD71F6DF3E}" type="sibTrans" cxnId="{B99997B4-C360-467B-AD25-0E6C2E4179F7}">
      <dgm:prSet/>
      <dgm:spPr/>
      <dgm:t>
        <a:bodyPr/>
        <a:lstStyle/>
        <a:p>
          <a:endParaRPr lang="en-US"/>
        </a:p>
      </dgm:t>
    </dgm:pt>
    <dgm:pt modelId="{F4F6676C-0E0D-4B4B-92BD-29A549CBA2A5}">
      <dgm:prSet custT="1"/>
      <dgm:spPr>
        <a:solidFill>
          <a:srgbClr val="FF0000">
            <a:alpha val="90000"/>
          </a:srgbClr>
        </a:solidFill>
      </dgm:spPr>
      <dgm:t>
        <a:bodyPr/>
        <a:lstStyle/>
        <a:p>
          <a:pPr rtl="0"/>
          <a:r>
            <a:rPr lang="en-US" sz="3200" b="1" dirty="0" smtClean="0">
              <a:solidFill>
                <a:schemeClr val="tx1"/>
              </a:solidFill>
              <a:latin typeface="Trebuchet MS" pitchFamily="34" charset="0"/>
            </a:rPr>
            <a:t>Deficiencies &amp; Gaps</a:t>
          </a:r>
          <a:endParaRPr lang="en-US" sz="3200" dirty="0">
            <a:solidFill>
              <a:schemeClr val="tx1"/>
            </a:solidFill>
            <a:latin typeface="Trebuchet MS" pitchFamily="34" charset="0"/>
          </a:endParaRPr>
        </a:p>
      </dgm:t>
    </dgm:pt>
    <dgm:pt modelId="{E9841319-2440-43E6-A87D-017365303B32}" type="parTrans" cxnId="{97242645-1628-4C94-9037-05D9E2EC7C58}">
      <dgm:prSet/>
      <dgm:spPr/>
      <dgm:t>
        <a:bodyPr/>
        <a:lstStyle/>
        <a:p>
          <a:endParaRPr lang="en-US"/>
        </a:p>
      </dgm:t>
    </dgm:pt>
    <dgm:pt modelId="{912DF9A5-88EB-4FEC-85B2-2CE34483B533}" type="sibTrans" cxnId="{97242645-1628-4C94-9037-05D9E2EC7C58}">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CEFEFB81-87F3-4A78-8688-2B26C849401D}" type="pres">
      <dgm:prSet presAssocID="{E9696D38-7891-481D-90C2-B81EF1420C94}" presName="composite" presStyleCnt="0"/>
      <dgm:spPr/>
    </dgm:pt>
    <dgm:pt modelId="{DD7F29FC-0EE9-4014-9BC3-CEFD203B4A9F}" type="pres">
      <dgm:prSet presAssocID="{E9696D38-7891-481D-90C2-B81EF1420C94}" presName="parentText" presStyleLbl="alignNode1" presStyleIdx="0" presStyleCnt="1">
        <dgm:presLayoutVars>
          <dgm:chMax val="1"/>
          <dgm:bulletEnabled val="1"/>
        </dgm:presLayoutVars>
      </dgm:prSet>
      <dgm:spPr/>
      <dgm:t>
        <a:bodyPr/>
        <a:lstStyle/>
        <a:p>
          <a:endParaRPr lang="en-US"/>
        </a:p>
      </dgm:t>
    </dgm:pt>
    <dgm:pt modelId="{63076666-6611-4813-8A81-B1D3CAFC7F89}" type="pres">
      <dgm:prSet presAssocID="{E9696D38-7891-481D-90C2-B81EF1420C94}" presName="descendantText" presStyleLbl="alignAcc1" presStyleIdx="0" presStyleCnt="1">
        <dgm:presLayoutVars>
          <dgm:bulletEnabled val="1"/>
        </dgm:presLayoutVars>
      </dgm:prSet>
      <dgm:spPr/>
      <dgm:t>
        <a:bodyPr/>
        <a:lstStyle/>
        <a:p>
          <a:endParaRPr lang="en-US"/>
        </a:p>
      </dgm:t>
    </dgm:pt>
  </dgm:ptLst>
  <dgm:cxnLst>
    <dgm:cxn modelId="{B99997B4-C360-467B-AD25-0E6C2E4179F7}" srcId="{2DC48B49-F47E-4BD6-813F-530E3D9CCE78}" destId="{E9696D38-7891-481D-90C2-B81EF1420C94}" srcOrd="0" destOrd="0" parTransId="{E5189CFB-690B-4D76-8283-92556A32A1D0}" sibTransId="{79EDB17E-B79F-40A9-932B-80DD71F6DF3E}"/>
    <dgm:cxn modelId="{6091C779-7C47-453D-8B75-1F6D50D1D3EC}" type="presOf" srcId="{F4F6676C-0E0D-4B4B-92BD-29A549CBA2A5}" destId="{63076666-6611-4813-8A81-B1D3CAFC7F89}" srcOrd="0" destOrd="0" presId="urn:microsoft.com/office/officeart/2005/8/layout/chevron2"/>
    <dgm:cxn modelId="{6249D9E2-6F6A-4E09-BF02-87C8FF5373A3}" type="presOf" srcId="{E9696D38-7891-481D-90C2-B81EF1420C94}" destId="{DD7F29FC-0EE9-4014-9BC3-CEFD203B4A9F}" srcOrd="0" destOrd="0" presId="urn:microsoft.com/office/officeart/2005/8/layout/chevron2"/>
    <dgm:cxn modelId="{97242645-1628-4C94-9037-05D9E2EC7C58}" srcId="{E9696D38-7891-481D-90C2-B81EF1420C94}" destId="{F4F6676C-0E0D-4B4B-92BD-29A549CBA2A5}" srcOrd="0" destOrd="0" parTransId="{E9841319-2440-43E6-A87D-017365303B32}" sibTransId="{912DF9A5-88EB-4FEC-85B2-2CE34483B533}"/>
    <dgm:cxn modelId="{C16B5D63-A807-44DE-9589-8FB439D2EE54}" type="presOf" srcId="{2DC48B49-F47E-4BD6-813F-530E3D9CCE78}" destId="{BD676B24-7921-4A60-9732-E99EB07B2B20}" srcOrd="0" destOrd="0" presId="urn:microsoft.com/office/officeart/2005/8/layout/chevron2"/>
    <dgm:cxn modelId="{BF66AFA7-0E7F-4378-BC99-FD4359BAA530}" type="presParOf" srcId="{BD676B24-7921-4A60-9732-E99EB07B2B20}" destId="{CEFEFB81-87F3-4A78-8688-2B26C849401D}" srcOrd="0" destOrd="0" presId="urn:microsoft.com/office/officeart/2005/8/layout/chevron2"/>
    <dgm:cxn modelId="{4AA88F85-052E-424F-BB52-068F51D683A8}" type="presParOf" srcId="{CEFEFB81-87F3-4A78-8688-2B26C849401D}" destId="{DD7F29FC-0EE9-4014-9BC3-CEFD203B4A9F}" srcOrd="0" destOrd="0" presId="urn:microsoft.com/office/officeart/2005/8/layout/chevron2"/>
    <dgm:cxn modelId="{E31745E2-0DED-4B7C-B78D-20CF95063CA3}" type="presParOf" srcId="{CEFEFB81-87F3-4A78-8688-2B26C849401D}" destId="{63076666-6611-4813-8A81-B1D3CAFC7F8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0E3E445-8CB9-4AFC-B4FA-AA7010A08B8E}">
      <dgm:prSet custT="1"/>
      <dgm:spPr>
        <a:solidFill>
          <a:srgbClr val="00B050">
            <a:alpha val="90000"/>
          </a:srgbClr>
        </a:solidFill>
      </dgm:spPr>
      <dgm:t>
        <a:bodyPr/>
        <a:lstStyle/>
        <a:p>
          <a:r>
            <a:rPr lang="en-US" sz="3200" b="1" dirty="0" smtClean="0">
              <a:solidFill>
                <a:srgbClr val="FFFF00"/>
              </a:solidFill>
              <a:latin typeface="Trebuchet MS" pitchFamily="34" charset="0"/>
            </a:rPr>
            <a:t>Way Forward &amp; Conclusion</a:t>
          </a:r>
          <a:endParaRPr lang="en-US" sz="3200" dirty="0"/>
        </a:p>
      </dgm:t>
    </dgm:pt>
    <dgm:pt modelId="{93639856-85A4-4A2C-A53B-964E0CC74A3F}" type="parTrans" cxnId="{E8A31284-2C4B-4F38-8962-8415C5741175}">
      <dgm:prSet/>
      <dgm:spPr/>
      <dgm:t>
        <a:bodyPr/>
        <a:lstStyle/>
        <a:p>
          <a:endParaRPr lang="en-US"/>
        </a:p>
      </dgm:t>
    </dgm:pt>
    <dgm:pt modelId="{40005B30-9B86-492E-ABFD-41EDED67069D}" type="sibTrans" cxnId="{E8A31284-2C4B-4F38-8962-8415C5741175}">
      <dgm:prSet/>
      <dgm:spPr/>
      <dgm:t>
        <a:bodyPr/>
        <a:lstStyle/>
        <a:p>
          <a:endParaRPr lang="en-US"/>
        </a:p>
      </dgm:t>
    </dgm:pt>
    <dgm:pt modelId="{E918C275-7374-4FAB-9C22-781B13D5D8F5}">
      <dgm:prSet/>
      <dgm:spPr>
        <a:solidFill>
          <a:srgbClr val="FFFF00">
            <a:alpha val="90000"/>
          </a:srgbClr>
        </a:solidFill>
      </dgm:spPr>
      <dgm:t>
        <a:bodyPr/>
        <a:lstStyle/>
        <a:p>
          <a:pPr rtl="0"/>
          <a:endParaRPr lang="en-US" dirty="0">
            <a:latin typeface="Trebuchet MS" pitchFamily="34" charset="0"/>
          </a:endParaRPr>
        </a:p>
      </dgm:t>
    </dgm:pt>
    <dgm:pt modelId="{D12C3FB2-4C71-4190-A5FD-FA37920D554A}" type="sibTrans" cxnId="{7EE8FB74-4C31-419D-BED6-B738B5BAA6B0}">
      <dgm:prSet/>
      <dgm:spPr/>
      <dgm:t>
        <a:bodyPr/>
        <a:lstStyle/>
        <a:p>
          <a:endParaRPr lang="en-US"/>
        </a:p>
      </dgm:t>
    </dgm:pt>
    <dgm:pt modelId="{FF353479-2285-434F-B7E9-598175550AD8}" type="parTrans" cxnId="{7EE8FB74-4C31-419D-BED6-B738B5BAA6B0}">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83201E52-DE5C-4D21-9DB0-55856CD5CF1E}" type="pres">
      <dgm:prSet presAssocID="{E918C275-7374-4FAB-9C22-781B13D5D8F5}" presName="composite" presStyleCnt="0"/>
      <dgm:spPr/>
    </dgm:pt>
    <dgm:pt modelId="{FB3F9FCF-63E4-41A6-A867-69DB8DAEA4A7}" type="pres">
      <dgm:prSet presAssocID="{E918C275-7374-4FAB-9C22-781B13D5D8F5}" presName="parentText" presStyleLbl="alignNode1" presStyleIdx="0" presStyleCnt="1">
        <dgm:presLayoutVars>
          <dgm:chMax val="1"/>
          <dgm:bulletEnabled val="1"/>
        </dgm:presLayoutVars>
      </dgm:prSet>
      <dgm:spPr/>
      <dgm:t>
        <a:bodyPr/>
        <a:lstStyle/>
        <a:p>
          <a:endParaRPr lang="en-US"/>
        </a:p>
      </dgm:t>
    </dgm:pt>
    <dgm:pt modelId="{1869C545-E4BA-47A9-89E5-68A4B5CA79D2}" type="pres">
      <dgm:prSet presAssocID="{E918C275-7374-4FAB-9C22-781B13D5D8F5}" presName="descendantText" presStyleLbl="alignAcc1" presStyleIdx="0" presStyleCnt="1">
        <dgm:presLayoutVars>
          <dgm:bulletEnabled val="1"/>
        </dgm:presLayoutVars>
      </dgm:prSet>
      <dgm:spPr/>
      <dgm:t>
        <a:bodyPr/>
        <a:lstStyle/>
        <a:p>
          <a:endParaRPr lang="en-US"/>
        </a:p>
      </dgm:t>
    </dgm:pt>
  </dgm:ptLst>
  <dgm:cxnLst>
    <dgm:cxn modelId="{7EE8FB74-4C31-419D-BED6-B738B5BAA6B0}" srcId="{2DC48B49-F47E-4BD6-813F-530E3D9CCE78}" destId="{E918C275-7374-4FAB-9C22-781B13D5D8F5}" srcOrd="0" destOrd="0" parTransId="{FF353479-2285-434F-B7E9-598175550AD8}" sibTransId="{D12C3FB2-4C71-4190-A5FD-FA37920D554A}"/>
    <dgm:cxn modelId="{AAEB6B0C-0582-4240-8370-E2895653D008}" type="presOf" srcId="{2DC48B49-F47E-4BD6-813F-530E3D9CCE78}" destId="{BD676B24-7921-4A60-9732-E99EB07B2B20}" srcOrd="0" destOrd="0" presId="urn:microsoft.com/office/officeart/2005/8/layout/chevron2"/>
    <dgm:cxn modelId="{BC366846-F4C9-4799-9438-4B2AEC45365D}" type="presOf" srcId="{E918C275-7374-4FAB-9C22-781B13D5D8F5}" destId="{FB3F9FCF-63E4-41A6-A867-69DB8DAEA4A7}" srcOrd="0" destOrd="0" presId="urn:microsoft.com/office/officeart/2005/8/layout/chevron2"/>
    <dgm:cxn modelId="{49D0FE1A-7250-465C-A152-F8F097CD510A}" type="presOf" srcId="{D0E3E445-8CB9-4AFC-B4FA-AA7010A08B8E}" destId="{1869C545-E4BA-47A9-89E5-68A4B5CA79D2}" srcOrd="0" destOrd="0" presId="urn:microsoft.com/office/officeart/2005/8/layout/chevron2"/>
    <dgm:cxn modelId="{E8A31284-2C4B-4F38-8962-8415C5741175}" srcId="{E918C275-7374-4FAB-9C22-781B13D5D8F5}" destId="{D0E3E445-8CB9-4AFC-B4FA-AA7010A08B8E}" srcOrd="0" destOrd="0" parTransId="{93639856-85A4-4A2C-A53B-964E0CC74A3F}" sibTransId="{40005B30-9B86-492E-ABFD-41EDED67069D}"/>
    <dgm:cxn modelId="{A4A3CD87-563C-4F35-B4CD-61D8ADC9C8F5}" type="presParOf" srcId="{BD676B24-7921-4A60-9732-E99EB07B2B20}" destId="{83201E52-DE5C-4D21-9DB0-55856CD5CF1E}" srcOrd="0" destOrd="0" presId="urn:microsoft.com/office/officeart/2005/8/layout/chevron2"/>
    <dgm:cxn modelId="{10F72642-ADD2-4E39-BBD6-8C9BCB115569}" type="presParOf" srcId="{83201E52-DE5C-4D21-9DB0-55856CD5CF1E}" destId="{FB3F9FCF-63E4-41A6-A867-69DB8DAEA4A7}" srcOrd="0" destOrd="0" presId="urn:microsoft.com/office/officeart/2005/8/layout/chevron2"/>
    <dgm:cxn modelId="{2E6C85C4-D4D3-454D-B6AE-94F895EDB7B0}" type="presParOf" srcId="{83201E52-DE5C-4D21-9DB0-55856CD5CF1E}" destId="{1869C545-E4BA-47A9-89E5-68A4B5CA79D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52581-69F7-4CFD-886B-774C228996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E9C81E-86A3-42E7-9267-BD863067C0D8}">
      <dgm:prSet phldrT="[Text]" custT="1"/>
      <dgm:spPr>
        <a:solidFill>
          <a:schemeClr val="bg1"/>
        </a:solidFill>
        <a:ln>
          <a:solidFill>
            <a:schemeClr val="tx1"/>
          </a:solidFill>
        </a:ln>
      </dgm:spPr>
      <dgm:t>
        <a:bodyPr/>
        <a:lstStyle/>
        <a:p>
          <a:pPr algn="just">
            <a:lnSpc>
              <a:spcPct val="150000"/>
            </a:lnSpc>
          </a:pPr>
          <a:r>
            <a:rPr lang="en-US" sz="2000" b="1" dirty="0" smtClean="0">
              <a:solidFill>
                <a:schemeClr val="tx1"/>
              </a:solidFill>
              <a:latin typeface="Trebuchet MS" panose="020B0603020202020204" pitchFamily="34" charset="0"/>
            </a:rPr>
            <a:t>Governance</a:t>
          </a:r>
          <a:r>
            <a:rPr lang="en-US" sz="2000" dirty="0" smtClean="0">
              <a:solidFill>
                <a:schemeClr val="tx1"/>
              </a:solidFill>
              <a:latin typeface="Trebuchet MS" panose="020B0603020202020204" pitchFamily="34" charset="0"/>
            </a:rPr>
            <a:t> refers to the </a:t>
          </a:r>
          <a:r>
            <a:rPr lang="en-US" sz="2000" b="1" dirty="0" smtClean="0">
              <a:solidFill>
                <a:schemeClr val="tx1"/>
              </a:solidFill>
              <a:latin typeface="Trebuchet MS" panose="020B0603020202020204" pitchFamily="34" charset="0"/>
            </a:rPr>
            <a:t>processes, institutions, laws, and practices</a:t>
          </a:r>
          <a:r>
            <a:rPr lang="en-US" sz="2000" dirty="0" smtClean="0">
              <a:solidFill>
                <a:schemeClr val="tx1"/>
              </a:solidFill>
              <a:latin typeface="Trebuchet MS" panose="020B0603020202020204" pitchFamily="34" charset="0"/>
            </a:rPr>
            <a:t> through which authority is exercised, decisions are made, and accountability is ensured in the management of shared resources</a:t>
          </a:r>
          <a:endParaRPr lang="en-US" sz="2000" dirty="0">
            <a:solidFill>
              <a:schemeClr val="tx1"/>
            </a:solidFill>
          </a:endParaRPr>
        </a:p>
      </dgm:t>
    </dgm:pt>
    <dgm:pt modelId="{7FD55BE4-CEF1-479E-97E3-2D1E94CF05E9}" type="parTrans" cxnId="{FBE4BBAF-41D7-4089-A4C7-8D4573F0F76F}">
      <dgm:prSet/>
      <dgm:spPr/>
      <dgm:t>
        <a:bodyPr/>
        <a:lstStyle/>
        <a:p>
          <a:endParaRPr lang="en-US"/>
        </a:p>
      </dgm:t>
    </dgm:pt>
    <dgm:pt modelId="{B926822E-5E23-404E-B412-5DA1F7BC05C7}" type="sibTrans" cxnId="{FBE4BBAF-41D7-4089-A4C7-8D4573F0F76F}">
      <dgm:prSet/>
      <dgm:spPr/>
      <dgm:t>
        <a:bodyPr/>
        <a:lstStyle/>
        <a:p>
          <a:endParaRPr lang="en-US"/>
        </a:p>
      </dgm:t>
    </dgm:pt>
    <dgm:pt modelId="{5D7FF73E-6B03-475B-8351-5A7B96C3C75C}">
      <dgm:prSet phldrT="[Text]" phldr="1"/>
      <dgm:spPr/>
      <dgm:t>
        <a:bodyPr/>
        <a:lstStyle/>
        <a:p>
          <a:endParaRPr lang="en-US" dirty="0"/>
        </a:p>
      </dgm:t>
    </dgm:pt>
    <dgm:pt modelId="{7C032993-9067-4712-8EF8-17E539E0587A}" type="parTrans" cxnId="{4EFBB3BD-E6C8-4417-AF17-BDDB129A5CA1}">
      <dgm:prSet/>
      <dgm:spPr/>
      <dgm:t>
        <a:bodyPr/>
        <a:lstStyle/>
        <a:p>
          <a:endParaRPr lang="en-US"/>
        </a:p>
      </dgm:t>
    </dgm:pt>
    <dgm:pt modelId="{97777282-0AAC-423B-B329-6DCBDFCB7B7B}" type="sibTrans" cxnId="{4EFBB3BD-E6C8-4417-AF17-BDDB129A5CA1}">
      <dgm:prSet/>
      <dgm:spPr/>
      <dgm:t>
        <a:bodyPr/>
        <a:lstStyle/>
        <a:p>
          <a:endParaRPr lang="en-US"/>
        </a:p>
      </dgm:t>
    </dgm:pt>
    <dgm:pt modelId="{14609252-390F-43F7-9FE2-01F1AE3229C3}">
      <dgm:prSet phldrT="[Text]" custT="1"/>
      <dgm:spPr>
        <a:solidFill>
          <a:schemeClr val="bg1"/>
        </a:solidFill>
        <a:ln>
          <a:solidFill>
            <a:schemeClr val="tx1"/>
          </a:solidFill>
        </a:ln>
      </dgm:spPr>
      <dgm:t>
        <a:bodyPr/>
        <a:lstStyle/>
        <a:p>
          <a:pPr algn="just">
            <a:lnSpc>
              <a:spcPct val="150000"/>
            </a:lnSpc>
          </a:pPr>
          <a:r>
            <a:rPr lang="en-US" sz="2000" dirty="0" smtClean="0">
              <a:solidFill>
                <a:schemeClr val="tx1"/>
              </a:solidFill>
              <a:latin typeface="Trebuchet MS" panose="020B0603020202020204" pitchFamily="34" charset="0"/>
            </a:rPr>
            <a:t>In the ocean context,</a:t>
          </a:r>
          <a:r>
            <a:rPr lang="en-US" sz="2000" dirty="0" smtClean="0">
              <a:latin typeface="Trebuchet MS" panose="020B0603020202020204" pitchFamily="34" charset="0"/>
            </a:rPr>
            <a:t> </a:t>
          </a:r>
          <a:r>
            <a:rPr lang="en-US" sz="2000" b="1" dirty="0" smtClean="0">
              <a:solidFill>
                <a:srgbClr val="FF0000"/>
              </a:solidFill>
              <a:latin typeface="Trebuchet MS" panose="020B0603020202020204" pitchFamily="34" charset="0"/>
            </a:rPr>
            <a:t>Ocean Governance</a:t>
          </a:r>
          <a:r>
            <a:rPr lang="en-US" sz="2000" dirty="0" smtClean="0">
              <a:latin typeface="Trebuchet MS" panose="020B0603020202020204" pitchFamily="34" charset="0"/>
            </a:rPr>
            <a:t> </a:t>
          </a:r>
          <a:r>
            <a:rPr lang="en-US" sz="2000" dirty="0" smtClean="0">
              <a:solidFill>
                <a:schemeClr val="tx1"/>
              </a:solidFill>
              <a:latin typeface="Trebuchet MS" panose="020B0603020202020204" pitchFamily="34" charset="0"/>
            </a:rPr>
            <a:t>involves international, regional, and national frameworks (laws) for the </a:t>
          </a:r>
          <a:r>
            <a:rPr lang="en-US" sz="2000" b="1" dirty="0" smtClean="0">
              <a:solidFill>
                <a:schemeClr val="tx1"/>
              </a:solidFill>
              <a:latin typeface="Trebuchet MS" panose="020B0603020202020204" pitchFamily="34" charset="0"/>
            </a:rPr>
            <a:t>protection of, equitable sharing</a:t>
          </a:r>
          <a:r>
            <a:rPr lang="en-US" sz="2000" dirty="0" smtClean="0">
              <a:solidFill>
                <a:schemeClr val="tx1"/>
              </a:solidFill>
              <a:latin typeface="Trebuchet MS" panose="020B0603020202020204" pitchFamily="34" charset="0"/>
            </a:rPr>
            <a:t> of, and legitimate uses of, ocean spaces and optimal utilization of ocean resources</a:t>
          </a:r>
          <a:r>
            <a:rPr lang="en-US" sz="2000" dirty="0" smtClean="0">
              <a:latin typeface="Trebuchet MS" panose="020B0603020202020204" pitchFamily="34" charset="0"/>
            </a:rPr>
            <a:t> </a:t>
          </a:r>
          <a:r>
            <a:rPr lang="en-US" sz="2000" dirty="0" smtClean="0">
              <a:solidFill>
                <a:srgbClr val="000099"/>
              </a:solidFill>
              <a:latin typeface="Trebuchet MS" panose="020B0603020202020204" pitchFamily="34" charset="0"/>
            </a:rPr>
            <a:t>in order to ensure </a:t>
          </a:r>
          <a:r>
            <a:rPr lang="en-US" sz="2000" b="1" dirty="0" smtClean="0">
              <a:solidFill>
                <a:srgbClr val="000099"/>
              </a:solidFill>
              <a:latin typeface="Trebuchet MS" panose="020B0603020202020204" pitchFamily="34" charset="0"/>
            </a:rPr>
            <a:t>sustainability</a:t>
          </a:r>
          <a:endParaRPr lang="en-US" sz="2000" dirty="0">
            <a:solidFill>
              <a:schemeClr val="tx1"/>
            </a:solidFill>
          </a:endParaRPr>
        </a:p>
      </dgm:t>
    </dgm:pt>
    <dgm:pt modelId="{0303CB6F-9169-49C5-8E10-48EF4C3CA5A4}" type="parTrans" cxnId="{A372C83A-2D92-40EA-B9D3-23698AC25162}">
      <dgm:prSet/>
      <dgm:spPr/>
      <dgm:t>
        <a:bodyPr/>
        <a:lstStyle/>
        <a:p>
          <a:endParaRPr lang="en-US"/>
        </a:p>
      </dgm:t>
    </dgm:pt>
    <dgm:pt modelId="{ACE8C890-E1DA-4B20-B0C7-B7CBAAD16D5F}" type="sibTrans" cxnId="{A372C83A-2D92-40EA-B9D3-23698AC25162}">
      <dgm:prSet/>
      <dgm:spPr/>
      <dgm:t>
        <a:bodyPr/>
        <a:lstStyle/>
        <a:p>
          <a:endParaRPr lang="en-US"/>
        </a:p>
      </dgm:t>
    </dgm:pt>
    <dgm:pt modelId="{E0B6C4E4-FEAD-4C6D-B126-C7F76C03CBE6}" type="pres">
      <dgm:prSet presAssocID="{8E952581-69F7-4CFD-886B-774C228996B2}" presName="linear" presStyleCnt="0">
        <dgm:presLayoutVars>
          <dgm:animLvl val="lvl"/>
          <dgm:resizeHandles val="exact"/>
        </dgm:presLayoutVars>
      </dgm:prSet>
      <dgm:spPr/>
      <dgm:t>
        <a:bodyPr/>
        <a:lstStyle/>
        <a:p>
          <a:endParaRPr lang="en-US"/>
        </a:p>
      </dgm:t>
    </dgm:pt>
    <dgm:pt modelId="{78AE0EBF-44AA-4C3B-9C46-47E0ABB30877}" type="pres">
      <dgm:prSet presAssocID="{20E9C81E-86A3-42E7-9267-BD863067C0D8}" presName="parentText" presStyleLbl="node1" presStyleIdx="0" presStyleCnt="2" custScaleX="96667" custScaleY="150632" custLinFactY="-24563" custLinFactNeighborY="-100000">
        <dgm:presLayoutVars>
          <dgm:chMax val="0"/>
          <dgm:bulletEnabled val="1"/>
        </dgm:presLayoutVars>
      </dgm:prSet>
      <dgm:spPr/>
      <dgm:t>
        <a:bodyPr/>
        <a:lstStyle/>
        <a:p>
          <a:endParaRPr lang="en-US"/>
        </a:p>
      </dgm:t>
    </dgm:pt>
    <dgm:pt modelId="{10E9B6BA-5C82-465E-926F-F3078379FFC1}" type="pres">
      <dgm:prSet presAssocID="{20E9C81E-86A3-42E7-9267-BD863067C0D8}" presName="childText" presStyleLbl="revTx" presStyleIdx="0" presStyleCnt="1">
        <dgm:presLayoutVars>
          <dgm:bulletEnabled val="1"/>
        </dgm:presLayoutVars>
      </dgm:prSet>
      <dgm:spPr/>
      <dgm:t>
        <a:bodyPr/>
        <a:lstStyle/>
        <a:p>
          <a:endParaRPr lang="en-US"/>
        </a:p>
      </dgm:t>
    </dgm:pt>
    <dgm:pt modelId="{22E285A7-0DEC-4F48-BE63-8BF41B8AFB6E}" type="pres">
      <dgm:prSet presAssocID="{14609252-390F-43F7-9FE2-01F1AE3229C3}" presName="parentText" presStyleLbl="node1" presStyleIdx="1" presStyleCnt="2" custScaleX="96667" custScaleY="150463" custLinFactY="37365" custLinFactNeighborY="100000">
        <dgm:presLayoutVars>
          <dgm:chMax val="0"/>
          <dgm:bulletEnabled val="1"/>
        </dgm:presLayoutVars>
      </dgm:prSet>
      <dgm:spPr/>
      <dgm:t>
        <a:bodyPr/>
        <a:lstStyle/>
        <a:p>
          <a:endParaRPr lang="en-US"/>
        </a:p>
      </dgm:t>
    </dgm:pt>
  </dgm:ptLst>
  <dgm:cxnLst>
    <dgm:cxn modelId="{4EFBB3BD-E6C8-4417-AF17-BDDB129A5CA1}" srcId="{20E9C81E-86A3-42E7-9267-BD863067C0D8}" destId="{5D7FF73E-6B03-475B-8351-5A7B96C3C75C}" srcOrd="0" destOrd="0" parTransId="{7C032993-9067-4712-8EF8-17E539E0587A}" sibTransId="{97777282-0AAC-423B-B329-6DCBDFCB7B7B}"/>
    <dgm:cxn modelId="{790E107C-7A83-4AEA-ABB4-D401F32CC81B}" type="presOf" srcId="{8E952581-69F7-4CFD-886B-774C228996B2}" destId="{E0B6C4E4-FEAD-4C6D-B126-C7F76C03CBE6}" srcOrd="0" destOrd="0" presId="urn:microsoft.com/office/officeart/2005/8/layout/vList2"/>
    <dgm:cxn modelId="{5D279B39-2303-497D-A9D7-448B3208E1D4}" type="presOf" srcId="{14609252-390F-43F7-9FE2-01F1AE3229C3}" destId="{22E285A7-0DEC-4F48-BE63-8BF41B8AFB6E}" srcOrd="0" destOrd="0" presId="urn:microsoft.com/office/officeart/2005/8/layout/vList2"/>
    <dgm:cxn modelId="{465D3208-9FB5-42EF-B0CB-1F7D6C130D54}" type="presOf" srcId="{20E9C81E-86A3-42E7-9267-BD863067C0D8}" destId="{78AE0EBF-44AA-4C3B-9C46-47E0ABB30877}" srcOrd="0" destOrd="0" presId="urn:microsoft.com/office/officeart/2005/8/layout/vList2"/>
    <dgm:cxn modelId="{A372C83A-2D92-40EA-B9D3-23698AC25162}" srcId="{8E952581-69F7-4CFD-886B-774C228996B2}" destId="{14609252-390F-43F7-9FE2-01F1AE3229C3}" srcOrd="1" destOrd="0" parTransId="{0303CB6F-9169-49C5-8E10-48EF4C3CA5A4}" sibTransId="{ACE8C890-E1DA-4B20-B0C7-B7CBAAD16D5F}"/>
    <dgm:cxn modelId="{FBE4BBAF-41D7-4089-A4C7-8D4573F0F76F}" srcId="{8E952581-69F7-4CFD-886B-774C228996B2}" destId="{20E9C81E-86A3-42E7-9267-BD863067C0D8}" srcOrd="0" destOrd="0" parTransId="{7FD55BE4-CEF1-479E-97E3-2D1E94CF05E9}" sibTransId="{B926822E-5E23-404E-B412-5DA1F7BC05C7}"/>
    <dgm:cxn modelId="{61D2A80E-24F7-41D7-BB11-A4D194819E17}" type="presOf" srcId="{5D7FF73E-6B03-475B-8351-5A7B96C3C75C}" destId="{10E9B6BA-5C82-465E-926F-F3078379FFC1}" srcOrd="0" destOrd="0" presId="urn:microsoft.com/office/officeart/2005/8/layout/vList2"/>
    <dgm:cxn modelId="{F44FA17E-AD49-45D7-9F8A-90725F8655F6}" type="presParOf" srcId="{E0B6C4E4-FEAD-4C6D-B126-C7F76C03CBE6}" destId="{78AE0EBF-44AA-4C3B-9C46-47E0ABB30877}" srcOrd="0" destOrd="0" presId="urn:microsoft.com/office/officeart/2005/8/layout/vList2"/>
    <dgm:cxn modelId="{CCEE06A2-B8A9-4CB8-AB12-9F70EE355984}" type="presParOf" srcId="{E0B6C4E4-FEAD-4C6D-B126-C7F76C03CBE6}" destId="{10E9B6BA-5C82-465E-926F-F3078379FFC1}" srcOrd="1" destOrd="0" presId="urn:microsoft.com/office/officeart/2005/8/layout/vList2"/>
    <dgm:cxn modelId="{05A75461-09B3-4B52-A57E-BCF2514EC413}" type="presParOf" srcId="{E0B6C4E4-FEAD-4C6D-B126-C7F76C03CBE6}" destId="{22E285A7-0DEC-4F48-BE63-8BF41B8AFB6E}"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F7E18C6-FDE5-40B7-892B-F8BDDC2B211F}">
      <dgm:prSet custT="1"/>
      <dgm:spPr>
        <a:solidFill>
          <a:schemeClr val="tx2">
            <a:lumMod val="95000"/>
            <a:lumOff val="5000"/>
          </a:schemeClr>
        </a:solidFill>
      </dgm:spPr>
      <dgm:t>
        <a:bodyPr/>
        <a:lstStyle/>
        <a:p>
          <a:pPr rtl="0"/>
          <a:endParaRPr lang="en-GB" sz="2000" b="1" dirty="0">
            <a:latin typeface="Trebuchet MS" pitchFamily="34" charset="0"/>
          </a:endParaRPr>
        </a:p>
      </dgm:t>
    </dgm:pt>
    <dgm:pt modelId="{C00EBA5A-2F67-453A-82A6-A6AC675A7F80}" type="parTrans" cxnId="{E3AB01D5-6C98-4DE3-B68D-BFE59F16E64B}">
      <dgm:prSet/>
      <dgm:spPr/>
      <dgm:t>
        <a:bodyPr/>
        <a:lstStyle/>
        <a:p>
          <a:endParaRPr lang="en-US"/>
        </a:p>
      </dgm:t>
    </dgm:pt>
    <dgm:pt modelId="{746487D2-D946-4178-8EE2-1650895EDBFA}" type="sibTrans" cxnId="{E3AB01D5-6C98-4DE3-B68D-BFE59F16E64B}">
      <dgm:prSet/>
      <dgm:spPr/>
      <dgm:t>
        <a:bodyPr/>
        <a:lstStyle/>
        <a:p>
          <a:endParaRPr lang="en-US"/>
        </a:p>
      </dgm:t>
    </dgm:pt>
    <dgm:pt modelId="{8288ED90-13DC-40B3-AA1E-00FFFC0B66FA}">
      <dgm:prSet custT="1"/>
      <dgm:spPr>
        <a:blipFill rotWithShape="0">
          <a:blip xmlns:r="http://schemas.openxmlformats.org/officeDocument/2006/relationships" r:embed="rId1"/>
          <a:tile tx="0" ty="0" sx="100000" sy="100000" flip="none" algn="tl"/>
        </a:blipFill>
      </dgm:spPr>
      <dgm:t>
        <a:bodyPr/>
        <a:lstStyle/>
        <a:p>
          <a:pPr rtl="0"/>
          <a:r>
            <a:rPr lang="en-US" sz="2000" b="1" dirty="0" smtClean="0">
              <a:latin typeface="Trebuchet MS" pitchFamily="34" charset="0"/>
            </a:rPr>
            <a:t>Introduction </a:t>
          </a:r>
          <a:endParaRPr lang="en-US" sz="2000" dirty="0">
            <a:latin typeface="Trebuchet MS" pitchFamily="34" charset="0"/>
          </a:endParaRPr>
        </a:p>
      </dgm:t>
    </dgm:pt>
    <dgm:pt modelId="{D431D040-D99C-4BCB-807C-EFE4509F2BE0}" type="parTrans" cxnId="{5181E39B-F33D-4474-9447-6DE5636121F3}">
      <dgm:prSet/>
      <dgm:spPr/>
      <dgm:t>
        <a:bodyPr/>
        <a:lstStyle/>
        <a:p>
          <a:endParaRPr lang="en-US"/>
        </a:p>
      </dgm:t>
    </dgm:pt>
    <dgm:pt modelId="{E385AB47-F9C9-47C4-A048-B21F102F2BC7}" type="sibTrans" cxnId="{5181E39B-F33D-4474-9447-6DE5636121F3}">
      <dgm:prSet/>
      <dgm:spPr/>
      <dgm:t>
        <a:bodyPr/>
        <a:lstStyle/>
        <a:p>
          <a:endParaRPr lang="en-US"/>
        </a:p>
      </dgm:t>
    </dgm:pt>
    <dgm:pt modelId="{F5B205DC-296A-488D-A2BD-28E94571197D}">
      <dgm:prSet custT="1"/>
      <dgm:spPr>
        <a:solidFill>
          <a:srgbClr val="000099"/>
        </a:solidFill>
      </dgm:spPr>
      <dgm:t>
        <a:bodyPr/>
        <a:lstStyle/>
        <a:p>
          <a:pPr rtl="0"/>
          <a:endParaRPr lang="en-US" sz="2000" dirty="0">
            <a:latin typeface="Trebuchet MS" pitchFamily="34" charset="0"/>
          </a:endParaRPr>
        </a:p>
      </dgm:t>
    </dgm:pt>
    <dgm:pt modelId="{FC45186B-11E6-4160-A80C-E27AD938B14F}" type="parTrans" cxnId="{31948578-9274-480D-98B3-AFE782DAA347}">
      <dgm:prSet/>
      <dgm:spPr/>
      <dgm:t>
        <a:bodyPr/>
        <a:lstStyle/>
        <a:p>
          <a:endParaRPr lang="en-US"/>
        </a:p>
      </dgm:t>
    </dgm:pt>
    <dgm:pt modelId="{250D0EAF-CD98-412B-ABBA-7FC62941D322}" type="sibTrans" cxnId="{31948578-9274-480D-98B3-AFE782DAA347}">
      <dgm:prSet/>
      <dgm:spPr/>
      <dgm:t>
        <a:bodyPr/>
        <a:lstStyle/>
        <a:p>
          <a:endParaRPr lang="en-US"/>
        </a:p>
      </dgm:t>
    </dgm:pt>
    <dgm:pt modelId="{D653D005-F90C-406D-A53C-A97F96CC40BA}">
      <dgm:prSet custT="1"/>
      <dgm:spPr>
        <a:solidFill>
          <a:schemeClr val="bg1"/>
        </a:solidFill>
        <a:ln>
          <a:solidFill>
            <a:srgbClr val="000099"/>
          </a:solidFill>
        </a:ln>
      </dgm:spPr>
      <dgm:t>
        <a:bodyPr/>
        <a:lstStyle/>
        <a:p>
          <a:pPr rtl="0"/>
          <a:endParaRPr lang="en-US" sz="2000" dirty="0">
            <a:latin typeface="Trebuchet MS" pitchFamily="34" charset="0"/>
          </a:endParaRPr>
        </a:p>
      </dgm:t>
    </dgm:pt>
    <dgm:pt modelId="{BCC547C2-E9F1-4DEE-B67E-CC0F640C4E68}" type="parTrans" cxnId="{DBA98F7A-083A-4FF0-8F63-C4D381258885}">
      <dgm:prSet/>
      <dgm:spPr/>
      <dgm:t>
        <a:bodyPr/>
        <a:lstStyle/>
        <a:p>
          <a:endParaRPr lang="en-US"/>
        </a:p>
      </dgm:t>
    </dgm:pt>
    <dgm:pt modelId="{EC3CCE1E-6937-4E33-A09D-0BC939EBE18A}" type="sibTrans" cxnId="{DBA98F7A-083A-4FF0-8F63-C4D381258885}">
      <dgm:prSet/>
      <dgm:spPr/>
      <dgm:t>
        <a:bodyPr/>
        <a:lstStyle/>
        <a:p>
          <a:endParaRPr lang="en-US"/>
        </a:p>
      </dgm:t>
    </dgm:pt>
    <dgm:pt modelId="{75DFB532-72DF-4E32-98D8-CD17028D8F3D}">
      <dgm:prSet custT="1"/>
      <dgm:spPr>
        <a:solidFill>
          <a:schemeClr val="bg1"/>
        </a:solidFill>
        <a:ln>
          <a:solidFill>
            <a:schemeClr val="tx1"/>
          </a:solidFill>
        </a:ln>
      </dgm:spPr>
      <dgm:t>
        <a:bodyPr/>
        <a:lstStyle/>
        <a:p>
          <a:pPr rtl="0"/>
          <a:endParaRPr lang="en-US" sz="2000" b="1" dirty="0">
            <a:latin typeface="Trebuchet MS" pitchFamily="34" charset="0"/>
          </a:endParaRPr>
        </a:p>
      </dgm:t>
    </dgm:pt>
    <dgm:pt modelId="{D93F67AC-A4DB-49D2-B0D9-3E96F8DDC92D}" type="parTrans" cxnId="{8407F4D0-009E-41FF-9346-957A166EE17B}">
      <dgm:prSet/>
      <dgm:spPr/>
      <dgm:t>
        <a:bodyPr/>
        <a:lstStyle/>
        <a:p>
          <a:endParaRPr lang="en-US"/>
        </a:p>
      </dgm:t>
    </dgm:pt>
    <dgm:pt modelId="{49FAC117-60C4-4AE1-B428-2A88080E9FD3}" type="sibTrans" cxnId="{8407F4D0-009E-41FF-9346-957A166EE17B}">
      <dgm:prSet/>
      <dgm:spPr/>
      <dgm:t>
        <a:bodyPr/>
        <a:lstStyle/>
        <a:p>
          <a:endParaRPr lang="en-US"/>
        </a:p>
      </dgm:t>
    </dgm:pt>
    <dgm:pt modelId="{07E40E0C-FCE6-4990-A9F7-F409192F6AE3}">
      <dgm:prSet custT="1"/>
      <dgm:spPr>
        <a:solidFill>
          <a:schemeClr val="bg1"/>
        </a:solidFill>
        <a:ln>
          <a:solidFill>
            <a:srgbClr val="000099"/>
          </a:solidFill>
        </a:ln>
      </dgm:spPr>
      <dgm:t>
        <a:bodyPr/>
        <a:lstStyle/>
        <a:p>
          <a:pPr rtl="0"/>
          <a:endParaRPr lang="en-US" sz="2000" b="1" dirty="0">
            <a:latin typeface="Trebuchet MS" pitchFamily="34" charset="0"/>
          </a:endParaRPr>
        </a:p>
      </dgm:t>
    </dgm:pt>
    <dgm:pt modelId="{AC292692-4DEA-439B-82C1-E99007DFDE35}" type="parTrans" cxnId="{4903E368-D1A9-4737-8383-FB1B42A21AA3}">
      <dgm:prSet/>
      <dgm:spPr/>
      <dgm:t>
        <a:bodyPr/>
        <a:lstStyle/>
        <a:p>
          <a:endParaRPr lang="en-US"/>
        </a:p>
      </dgm:t>
    </dgm:pt>
    <dgm:pt modelId="{0838B088-747B-44E1-A51B-3EC63D69D829}" type="sibTrans" cxnId="{4903E368-D1A9-4737-8383-FB1B42A21AA3}">
      <dgm:prSet/>
      <dgm:spPr/>
      <dgm:t>
        <a:bodyPr/>
        <a:lstStyle/>
        <a:p>
          <a:endParaRPr lang="en-US"/>
        </a:p>
      </dgm:t>
    </dgm:pt>
    <dgm:pt modelId="{EA936F0C-E7E6-40B2-B48E-86C5AC1E500E}">
      <dgm:prSet custT="1"/>
      <dgm:spPr>
        <a:solidFill>
          <a:srgbClr val="66CCFF">
            <a:alpha val="90000"/>
          </a:srgbClr>
        </a:solidFill>
      </dgm:spPr>
      <dgm:t>
        <a:bodyPr/>
        <a:lstStyle/>
        <a:p>
          <a:pPr rtl="0"/>
          <a:r>
            <a:rPr lang="en-US" sz="2000" b="1" dirty="0" smtClean="0">
              <a:solidFill>
                <a:srgbClr val="000099"/>
              </a:solidFill>
              <a:latin typeface="Trebuchet MS" pitchFamily="34" charset="0"/>
            </a:rPr>
            <a:t>Ocean Spaces, (Maritime Zones) (Zonal Regimes)</a:t>
          </a:r>
          <a:endParaRPr lang="en-US" sz="2000" dirty="0">
            <a:latin typeface="Trebuchet MS" pitchFamily="34" charset="0"/>
          </a:endParaRPr>
        </a:p>
      </dgm:t>
    </dgm:pt>
    <dgm:pt modelId="{0FBEBE69-61FA-480A-84CE-FF4EC8A8A2B2}" type="parTrans" cxnId="{9BA7BA72-355E-49FE-BAD7-22CDA5B03CBF}">
      <dgm:prSet/>
      <dgm:spPr/>
      <dgm:t>
        <a:bodyPr/>
        <a:lstStyle/>
        <a:p>
          <a:endParaRPr lang="en-US"/>
        </a:p>
      </dgm:t>
    </dgm:pt>
    <dgm:pt modelId="{51342492-08BA-421C-8CED-6DA08B0A35F0}" type="sibTrans" cxnId="{9BA7BA72-355E-49FE-BAD7-22CDA5B03CBF}">
      <dgm:prSet/>
      <dgm:spPr/>
      <dgm:t>
        <a:bodyPr/>
        <a:lstStyle/>
        <a:p>
          <a:endParaRPr lang="en-US"/>
        </a:p>
      </dgm:t>
    </dgm:pt>
    <dgm:pt modelId="{93492151-5C29-4D94-BDA4-0DC03C47BE4B}">
      <dgm:prSet custT="1"/>
      <dgm:spPr>
        <a:solidFill>
          <a:srgbClr val="0033CC">
            <a:alpha val="90000"/>
          </a:srgbClr>
        </a:solidFill>
      </dgm:spPr>
      <dgm:t>
        <a:bodyPr/>
        <a:lstStyle/>
        <a:p>
          <a:pPr rtl="0"/>
          <a:r>
            <a:rPr lang="en-US" sz="2000" b="1" dirty="0" smtClean="0">
              <a:solidFill>
                <a:schemeClr val="bg1"/>
              </a:solidFill>
              <a:latin typeface="Trebuchet MS" pitchFamily="34" charset="0"/>
            </a:rPr>
            <a:t>Resources &amp; Uses </a:t>
          </a:r>
          <a:r>
            <a:rPr lang="en-US" sz="2000" dirty="0" smtClean="0">
              <a:solidFill>
                <a:schemeClr val="bg1"/>
              </a:solidFill>
              <a:latin typeface="Trebuchet MS" pitchFamily="34" charset="0"/>
            </a:rPr>
            <a:t>(Blue Economy)</a:t>
          </a:r>
          <a:r>
            <a:rPr lang="en-US" sz="2000" dirty="0" smtClean="0">
              <a:latin typeface="Trebuchet MS" pitchFamily="34" charset="0"/>
            </a:rPr>
            <a:t> </a:t>
          </a:r>
          <a:endParaRPr lang="en-US" sz="2000" dirty="0">
            <a:solidFill>
              <a:schemeClr val="bg1"/>
            </a:solidFill>
            <a:latin typeface="Trebuchet MS" pitchFamily="34" charset="0"/>
          </a:endParaRPr>
        </a:p>
      </dgm:t>
    </dgm:pt>
    <dgm:pt modelId="{9A622E66-65FB-451A-95A4-F5D07C4F23D5}" type="parTrans" cxnId="{31420BA4-A0AB-4A9F-BFDE-C753BB176917}">
      <dgm:prSet/>
      <dgm:spPr/>
      <dgm:t>
        <a:bodyPr/>
        <a:lstStyle/>
        <a:p>
          <a:endParaRPr lang="en-US"/>
        </a:p>
      </dgm:t>
    </dgm:pt>
    <dgm:pt modelId="{E11B80C1-84BB-4E35-9534-DCB9785B5637}" type="sibTrans" cxnId="{31420BA4-A0AB-4A9F-BFDE-C753BB176917}">
      <dgm:prSet/>
      <dgm:spPr/>
      <dgm:t>
        <a:bodyPr/>
        <a:lstStyle/>
        <a:p>
          <a:endParaRPr lang="en-US"/>
        </a:p>
      </dgm:t>
    </dgm:pt>
    <dgm:pt modelId="{AE179A0E-3710-49B7-9EB3-6A1E06E6FD7D}">
      <dgm:prSet custT="1"/>
      <dgm:spPr>
        <a:solidFill>
          <a:srgbClr val="92D050">
            <a:alpha val="90000"/>
          </a:srgbClr>
        </a:solidFill>
      </dgm:spPr>
      <dgm:t>
        <a:bodyPr/>
        <a:lstStyle/>
        <a:p>
          <a:pPr rtl="0"/>
          <a:r>
            <a:rPr lang="en-US" sz="2000" dirty="0" smtClean="0">
              <a:solidFill>
                <a:srgbClr val="C00000"/>
              </a:solidFill>
              <a:latin typeface="Trebuchet MS" pitchFamily="34" charset="0"/>
            </a:rPr>
            <a:t>Responsibilities (Functional Regimes) &amp; Challenges</a:t>
          </a:r>
          <a:endParaRPr lang="en-US" sz="2000" dirty="0">
            <a:solidFill>
              <a:srgbClr val="C00000"/>
            </a:solidFill>
            <a:latin typeface="Trebuchet MS" pitchFamily="34" charset="0"/>
          </a:endParaRPr>
        </a:p>
      </dgm:t>
    </dgm:pt>
    <dgm:pt modelId="{C5BA6F48-5FDA-4DC3-8960-094B3B95F33E}" type="parTrans" cxnId="{71388377-ECCC-4E34-A89E-F6F91805567B}">
      <dgm:prSet/>
      <dgm:spPr/>
      <dgm:t>
        <a:bodyPr/>
        <a:lstStyle/>
        <a:p>
          <a:endParaRPr lang="en-US"/>
        </a:p>
      </dgm:t>
    </dgm:pt>
    <dgm:pt modelId="{BE2B261F-8E59-4EBD-A2C1-F44F058AEA6F}" type="sibTrans" cxnId="{71388377-ECCC-4E34-A89E-F6F91805567B}">
      <dgm:prSet/>
      <dgm:spPr/>
      <dgm:t>
        <a:bodyPr/>
        <a:lstStyle/>
        <a:p>
          <a:endParaRPr lang="en-US"/>
        </a:p>
      </dgm:t>
    </dgm:pt>
    <dgm:pt modelId="{4172C52C-2BC0-497F-B3AE-C800C03BB24D}">
      <dgm:prSet custT="1"/>
      <dgm:spPr>
        <a:solidFill>
          <a:schemeClr val="tx1">
            <a:alpha val="90000"/>
          </a:schemeClr>
        </a:solidFill>
      </dgm:spPr>
      <dgm:t>
        <a:bodyPr/>
        <a:lstStyle/>
        <a:p>
          <a:pPr rtl="0"/>
          <a:r>
            <a:rPr lang="en-US" sz="2000" b="1" dirty="0" smtClean="0">
              <a:solidFill>
                <a:schemeClr val="bg1"/>
              </a:solidFill>
              <a:latin typeface="Trebuchet MS" pitchFamily="34" charset="0"/>
            </a:rPr>
            <a:t>Governance - Elements (Institutions, Instruments &amp; processes)</a:t>
          </a:r>
          <a:endParaRPr lang="en-US" sz="2000" dirty="0">
            <a:solidFill>
              <a:schemeClr val="bg1"/>
            </a:solidFill>
            <a:latin typeface="Trebuchet MS" pitchFamily="34" charset="0"/>
          </a:endParaRPr>
        </a:p>
      </dgm:t>
    </dgm:pt>
    <dgm:pt modelId="{92715A82-0972-46C2-961D-27DDD4EB8837}" type="parTrans" cxnId="{82C76C0C-82BE-44B8-A1F9-22CF0217959C}">
      <dgm:prSet/>
      <dgm:spPr/>
      <dgm:t>
        <a:bodyPr/>
        <a:lstStyle/>
        <a:p>
          <a:endParaRPr lang="en-US"/>
        </a:p>
      </dgm:t>
    </dgm:pt>
    <dgm:pt modelId="{60E6172B-E591-4EB3-8FDB-2B25E29BF967}" type="sibTrans" cxnId="{82C76C0C-82BE-44B8-A1F9-22CF0217959C}">
      <dgm:prSet/>
      <dgm:spPr/>
      <dgm:t>
        <a:bodyPr/>
        <a:lstStyle/>
        <a:p>
          <a:endParaRPr lang="en-US"/>
        </a:p>
      </dgm:t>
    </dgm:pt>
    <dgm:pt modelId="{7E8B93DC-4A84-41D6-907B-0486C8E5BA31}">
      <dgm:prSet custT="1"/>
      <dgm:spPr>
        <a:solidFill>
          <a:srgbClr val="000099">
            <a:alpha val="90000"/>
          </a:srgbClr>
        </a:solidFill>
      </dgm:spPr>
      <dgm:t>
        <a:bodyPr/>
        <a:lstStyle/>
        <a:p>
          <a:pPr rtl="0"/>
          <a:r>
            <a:rPr lang="en-US" sz="2000" b="1" dirty="0" smtClean="0">
              <a:solidFill>
                <a:schemeClr val="bg1"/>
              </a:solidFill>
              <a:latin typeface="Trebuchet MS" pitchFamily="34" charset="0"/>
            </a:rPr>
            <a:t>International (United Nations, IMO) Regional &amp; National (Pakistan)</a:t>
          </a:r>
          <a:endParaRPr lang="en-US" sz="2000" dirty="0">
            <a:solidFill>
              <a:schemeClr val="bg1"/>
            </a:solidFill>
            <a:latin typeface="Trebuchet MS" pitchFamily="34" charset="0"/>
          </a:endParaRPr>
        </a:p>
      </dgm:t>
    </dgm:pt>
    <dgm:pt modelId="{A26A0623-FD7D-4CAA-B167-4EF6B937977B}" type="parTrans" cxnId="{5D77B716-3082-4952-8DC8-C8735C40684B}">
      <dgm:prSet/>
      <dgm:spPr/>
      <dgm:t>
        <a:bodyPr/>
        <a:lstStyle/>
        <a:p>
          <a:endParaRPr lang="en-US"/>
        </a:p>
      </dgm:t>
    </dgm:pt>
    <dgm:pt modelId="{2507BC31-A359-4AED-8D09-EA2CA5323213}" type="sibTrans" cxnId="{5D77B716-3082-4952-8DC8-C8735C40684B}">
      <dgm:prSet/>
      <dgm:spPr/>
      <dgm:t>
        <a:bodyPr/>
        <a:lstStyle/>
        <a:p>
          <a:endParaRPr lang="en-US"/>
        </a:p>
      </dgm:t>
    </dgm:pt>
    <dgm:pt modelId="{E9696D38-7891-481D-90C2-B81EF1420C94}">
      <dgm:prSet custT="1"/>
      <dgm:spPr>
        <a:solidFill>
          <a:schemeClr val="tx1"/>
        </a:solidFill>
      </dgm:spPr>
      <dgm:t>
        <a:bodyPr/>
        <a:lstStyle/>
        <a:p>
          <a:endParaRPr lang="en-US" sz="2000">
            <a:latin typeface="Trebuchet MS" pitchFamily="34" charset="0"/>
          </a:endParaRPr>
        </a:p>
      </dgm:t>
    </dgm:pt>
    <dgm:pt modelId="{E5189CFB-690B-4D76-8283-92556A32A1D0}" type="parTrans" cxnId="{B99997B4-C360-467B-AD25-0E6C2E4179F7}">
      <dgm:prSet/>
      <dgm:spPr/>
      <dgm:t>
        <a:bodyPr/>
        <a:lstStyle/>
        <a:p>
          <a:endParaRPr lang="en-US"/>
        </a:p>
      </dgm:t>
    </dgm:pt>
    <dgm:pt modelId="{79EDB17E-B79F-40A9-932B-80DD71F6DF3E}" type="sibTrans" cxnId="{B99997B4-C360-467B-AD25-0E6C2E4179F7}">
      <dgm:prSet/>
      <dgm:spPr/>
      <dgm:t>
        <a:bodyPr/>
        <a:lstStyle/>
        <a:p>
          <a:endParaRPr lang="en-US"/>
        </a:p>
      </dgm:t>
    </dgm:pt>
    <dgm:pt modelId="{F4F6676C-0E0D-4B4B-92BD-29A549CBA2A5}">
      <dgm:prSet custT="1"/>
      <dgm:spPr>
        <a:solidFill>
          <a:srgbClr val="FF0000">
            <a:alpha val="90000"/>
          </a:srgbClr>
        </a:solidFill>
      </dgm:spPr>
      <dgm:t>
        <a:bodyPr/>
        <a:lstStyle/>
        <a:p>
          <a:pPr rtl="0"/>
          <a:r>
            <a:rPr lang="en-US" sz="2000" b="1" dirty="0" smtClean="0">
              <a:solidFill>
                <a:schemeClr val="tx1"/>
              </a:solidFill>
              <a:latin typeface="Trebuchet MS" pitchFamily="34" charset="0"/>
            </a:rPr>
            <a:t>Deficiencies &amp; Gaps</a:t>
          </a:r>
          <a:endParaRPr lang="en-US" sz="2000" dirty="0">
            <a:solidFill>
              <a:schemeClr val="tx1"/>
            </a:solidFill>
            <a:latin typeface="Trebuchet MS" pitchFamily="34" charset="0"/>
          </a:endParaRPr>
        </a:p>
      </dgm:t>
    </dgm:pt>
    <dgm:pt modelId="{E9841319-2440-43E6-A87D-017365303B32}" type="parTrans" cxnId="{97242645-1628-4C94-9037-05D9E2EC7C58}">
      <dgm:prSet/>
      <dgm:spPr/>
      <dgm:t>
        <a:bodyPr/>
        <a:lstStyle/>
        <a:p>
          <a:endParaRPr lang="en-US"/>
        </a:p>
      </dgm:t>
    </dgm:pt>
    <dgm:pt modelId="{912DF9A5-88EB-4FEC-85B2-2CE34483B533}" type="sibTrans" cxnId="{97242645-1628-4C94-9037-05D9E2EC7C58}">
      <dgm:prSet/>
      <dgm:spPr/>
      <dgm:t>
        <a:bodyPr/>
        <a:lstStyle/>
        <a:p>
          <a:endParaRPr lang="en-US"/>
        </a:p>
      </dgm:t>
    </dgm:pt>
    <dgm:pt modelId="{F77E75F8-32A5-420C-BA3B-BB45A0CF8EB2}">
      <dgm:prSet custT="1"/>
      <dgm:spPr>
        <a:solidFill>
          <a:srgbClr val="C00000"/>
        </a:solidFill>
      </dgm:spPr>
      <dgm:t>
        <a:bodyPr/>
        <a:lstStyle/>
        <a:p>
          <a:pPr rtl="0"/>
          <a:endParaRPr lang="en-US" sz="2000" dirty="0">
            <a:latin typeface="Trebuchet MS" pitchFamily="34" charset="0"/>
          </a:endParaRPr>
        </a:p>
      </dgm:t>
    </dgm:pt>
    <dgm:pt modelId="{FEB709F7-E00E-4ACF-AB06-F28A20F9FA84}" type="sibTrans" cxnId="{EE0A6973-519B-489C-9BBF-D307CC72E324}">
      <dgm:prSet/>
      <dgm:spPr/>
      <dgm:t>
        <a:bodyPr/>
        <a:lstStyle/>
        <a:p>
          <a:endParaRPr lang="en-US"/>
        </a:p>
      </dgm:t>
    </dgm:pt>
    <dgm:pt modelId="{7BEB9FA9-C263-46CB-AF1B-84336A69D58C}" type="parTrans" cxnId="{EE0A6973-519B-489C-9BBF-D307CC72E324}">
      <dgm:prSet/>
      <dgm:spPr/>
      <dgm:t>
        <a:bodyPr/>
        <a:lstStyle/>
        <a:p>
          <a:endParaRPr lang="en-US"/>
        </a:p>
      </dgm:t>
    </dgm:pt>
    <dgm:pt modelId="{E918C275-7374-4FAB-9C22-781B13D5D8F5}">
      <dgm:prSet/>
      <dgm:spPr>
        <a:solidFill>
          <a:srgbClr val="FFFF00">
            <a:alpha val="90000"/>
          </a:srgbClr>
        </a:solidFill>
      </dgm:spPr>
      <dgm:t>
        <a:bodyPr/>
        <a:lstStyle/>
        <a:p>
          <a:pPr rtl="0"/>
          <a:endParaRPr lang="en-US" dirty="0">
            <a:latin typeface="Trebuchet MS" pitchFamily="34" charset="0"/>
          </a:endParaRPr>
        </a:p>
      </dgm:t>
    </dgm:pt>
    <dgm:pt modelId="{FF353479-2285-434F-B7E9-598175550AD8}" type="parTrans" cxnId="{7EE8FB74-4C31-419D-BED6-B738B5BAA6B0}">
      <dgm:prSet/>
      <dgm:spPr/>
      <dgm:t>
        <a:bodyPr/>
        <a:lstStyle/>
        <a:p>
          <a:endParaRPr lang="en-US"/>
        </a:p>
      </dgm:t>
    </dgm:pt>
    <dgm:pt modelId="{D12C3FB2-4C71-4190-A5FD-FA37920D554A}" type="sibTrans" cxnId="{7EE8FB74-4C31-419D-BED6-B738B5BAA6B0}">
      <dgm:prSet/>
      <dgm:spPr/>
      <dgm:t>
        <a:bodyPr/>
        <a:lstStyle/>
        <a:p>
          <a:endParaRPr lang="en-US"/>
        </a:p>
      </dgm:t>
    </dgm:pt>
    <dgm:pt modelId="{D0E3E445-8CB9-4AFC-B4FA-AA7010A08B8E}">
      <dgm:prSet custT="1"/>
      <dgm:spPr>
        <a:solidFill>
          <a:srgbClr val="00B050">
            <a:alpha val="90000"/>
          </a:srgbClr>
        </a:solidFill>
      </dgm:spPr>
      <dgm:t>
        <a:bodyPr/>
        <a:lstStyle/>
        <a:p>
          <a:r>
            <a:rPr lang="en-US" sz="2200" b="1" dirty="0" smtClean="0">
              <a:solidFill>
                <a:srgbClr val="FFFF00"/>
              </a:solidFill>
              <a:latin typeface="Trebuchet MS" pitchFamily="34" charset="0"/>
            </a:rPr>
            <a:t>Way Forward &amp; Conclusion</a:t>
          </a:r>
          <a:endParaRPr lang="en-US" sz="2200" dirty="0"/>
        </a:p>
      </dgm:t>
    </dgm:pt>
    <dgm:pt modelId="{93639856-85A4-4A2C-A53B-964E0CC74A3F}" type="parTrans" cxnId="{E8A31284-2C4B-4F38-8962-8415C5741175}">
      <dgm:prSet/>
      <dgm:spPr/>
      <dgm:t>
        <a:bodyPr/>
        <a:lstStyle/>
        <a:p>
          <a:endParaRPr lang="en-US"/>
        </a:p>
      </dgm:t>
    </dgm:pt>
    <dgm:pt modelId="{40005B30-9B86-492E-ABFD-41EDED67069D}" type="sibTrans" cxnId="{E8A31284-2C4B-4F38-8962-8415C5741175}">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E3E3726D-2A57-457C-B34B-859CC31E859A}" type="pres">
      <dgm:prSet presAssocID="{AF7E18C6-FDE5-40B7-892B-F8BDDC2B211F}" presName="composite" presStyleCnt="0"/>
      <dgm:spPr/>
    </dgm:pt>
    <dgm:pt modelId="{A829FDA0-7887-4006-AD99-C08D65B12CDD}" type="pres">
      <dgm:prSet presAssocID="{AF7E18C6-FDE5-40B7-892B-F8BDDC2B211F}" presName="parentText" presStyleLbl="alignNode1" presStyleIdx="0" presStyleCnt="8">
        <dgm:presLayoutVars>
          <dgm:chMax val="1"/>
          <dgm:bulletEnabled val="1"/>
        </dgm:presLayoutVars>
      </dgm:prSet>
      <dgm:spPr/>
      <dgm:t>
        <a:bodyPr/>
        <a:lstStyle/>
        <a:p>
          <a:endParaRPr lang="en-US"/>
        </a:p>
      </dgm:t>
    </dgm:pt>
    <dgm:pt modelId="{745BBE99-4A15-4AC4-AD62-8DEBFEB00606}" type="pres">
      <dgm:prSet presAssocID="{AF7E18C6-FDE5-40B7-892B-F8BDDC2B211F}" presName="descendantText" presStyleLbl="alignAcc1" presStyleIdx="0" presStyleCnt="8">
        <dgm:presLayoutVars>
          <dgm:bulletEnabled val="1"/>
        </dgm:presLayoutVars>
      </dgm:prSet>
      <dgm:spPr/>
      <dgm:t>
        <a:bodyPr/>
        <a:lstStyle/>
        <a:p>
          <a:endParaRPr lang="en-US"/>
        </a:p>
      </dgm:t>
    </dgm:pt>
    <dgm:pt modelId="{BDF0485A-5B43-4D74-981F-5F0E8BBCB838}" type="pres">
      <dgm:prSet presAssocID="{746487D2-D946-4178-8EE2-1650895EDBFA}" presName="sp" presStyleCnt="0"/>
      <dgm:spPr/>
    </dgm:pt>
    <dgm:pt modelId="{159AAAC3-B85B-4FB2-87F5-DCDFF7BDCB4A}" type="pres">
      <dgm:prSet presAssocID="{F5B205DC-296A-488D-A2BD-28E94571197D}" presName="composite" presStyleCnt="0"/>
      <dgm:spPr/>
    </dgm:pt>
    <dgm:pt modelId="{B4F4201B-A098-4980-9840-492A5AB619D4}" type="pres">
      <dgm:prSet presAssocID="{F5B205DC-296A-488D-A2BD-28E94571197D}" presName="parentText" presStyleLbl="alignNode1" presStyleIdx="1" presStyleCnt="8">
        <dgm:presLayoutVars>
          <dgm:chMax val="1"/>
          <dgm:bulletEnabled val="1"/>
        </dgm:presLayoutVars>
      </dgm:prSet>
      <dgm:spPr/>
      <dgm:t>
        <a:bodyPr/>
        <a:lstStyle/>
        <a:p>
          <a:endParaRPr lang="en-US"/>
        </a:p>
      </dgm:t>
    </dgm:pt>
    <dgm:pt modelId="{57E5CD98-66FE-4DD3-AEA3-A1090A1F80C7}" type="pres">
      <dgm:prSet presAssocID="{F5B205DC-296A-488D-A2BD-28E94571197D}" presName="descendantText" presStyleLbl="alignAcc1" presStyleIdx="1" presStyleCnt="8">
        <dgm:presLayoutVars>
          <dgm:bulletEnabled val="1"/>
        </dgm:presLayoutVars>
      </dgm:prSet>
      <dgm:spPr/>
      <dgm:t>
        <a:bodyPr/>
        <a:lstStyle/>
        <a:p>
          <a:endParaRPr lang="en-US"/>
        </a:p>
      </dgm:t>
    </dgm:pt>
    <dgm:pt modelId="{61023A20-FB58-4275-83F1-95878FF2B60E}" type="pres">
      <dgm:prSet presAssocID="{250D0EAF-CD98-412B-ABBA-7FC62941D322}" presName="sp" presStyleCnt="0"/>
      <dgm:spPr/>
    </dgm:pt>
    <dgm:pt modelId="{B3DD42B2-C2ED-48E6-856F-943F2B4409FE}" type="pres">
      <dgm:prSet presAssocID="{D653D005-F90C-406D-A53C-A97F96CC40BA}" presName="composite" presStyleCnt="0"/>
      <dgm:spPr/>
    </dgm:pt>
    <dgm:pt modelId="{D1FBA38C-A3CF-43EB-929C-A7508C2EBA5D}" type="pres">
      <dgm:prSet presAssocID="{D653D005-F90C-406D-A53C-A97F96CC40BA}" presName="parentText" presStyleLbl="alignNode1" presStyleIdx="2" presStyleCnt="8">
        <dgm:presLayoutVars>
          <dgm:chMax val="1"/>
          <dgm:bulletEnabled val="1"/>
        </dgm:presLayoutVars>
      </dgm:prSet>
      <dgm:spPr/>
      <dgm:t>
        <a:bodyPr/>
        <a:lstStyle/>
        <a:p>
          <a:endParaRPr lang="en-US"/>
        </a:p>
      </dgm:t>
    </dgm:pt>
    <dgm:pt modelId="{A57B61BD-F6A9-48A0-9F3B-6AFA32D3084E}" type="pres">
      <dgm:prSet presAssocID="{D653D005-F90C-406D-A53C-A97F96CC40BA}" presName="descendantText" presStyleLbl="alignAcc1" presStyleIdx="2" presStyleCnt="8">
        <dgm:presLayoutVars>
          <dgm:bulletEnabled val="1"/>
        </dgm:presLayoutVars>
      </dgm:prSet>
      <dgm:spPr/>
      <dgm:t>
        <a:bodyPr/>
        <a:lstStyle/>
        <a:p>
          <a:endParaRPr lang="en-US"/>
        </a:p>
      </dgm:t>
    </dgm:pt>
    <dgm:pt modelId="{D193538D-65D4-4D46-9410-32B7305DAD49}" type="pres">
      <dgm:prSet presAssocID="{EC3CCE1E-6937-4E33-A09D-0BC939EBE18A}" presName="sp" presStyleCnt="0"/>
      <dgm:spPr/>
    </dgm:pt>
    <dgm:pt modelId="{0CAB3C47-471C-435F-A305-4CABDB7EA4D2}" type="pres">
      <dgm:prSet presAssocID="{F77E75F8-32A5-420C-BA3B-BB45A0CF8EB2}" presName="composite" presStyleCnt="0"/>
      <dgm:spPr/>
    </dgm:pt>
    <dgm:pt modelId="{5C30647C-758E-4DAA-8146-2E042A3DB1B4}" type="pres">
      <dgm:prSet presAssocID="{F77E75F8-32A5-420C-BA3B-BB45A0CF8EB2}" presName="parentText" presStyleLbl="alignNode1" presStyleIdx="3" presStyleCnt="8">
        <dgm:presLayoutVars>
          <dgm:chMax val="1"/>
          <dgm:bulletEnabled val="1"/>
        </dgm:presLayoutVars>
      </dgm:prSet>
      <dgm:spPr/>
      <dgm:t>
        <a:bodyPr/>
        <a:lstStyle/>
        <a:p>
          <a:endParaRPr lang="en-US"/>
        </a:p>
      </dgm:t>
    </dgm:pt>
    <dgm:pt modelId="{E8F199D6-C7DC-41E7-BF62-AE5F03FC0FF0}" type="pres">
      <dgm:prSet presAssocID="{F77E75F8-32A5-420C-BA3B-BB45A0CF8EB2}" presName="descendantText" presStyleLbl="alignAcc1" presStyleIdx="3" presStyleCnt="8">
        <dgm:presLayoutVars>
          <dgm:bulletEnabled val="1"/>
        </dgm:presLayoutVars>
      </dgm:prSet>
      <dgm:spPr/>
      <dgm:t>
        <a:bodyPr/>
        <a:lstStyle/>
        <a:p>
          <a:endParaRPr lang="en-US"/>
        </a:p>
      </dgm:t>
    </dgm:pt>
    <dgm:pt modelId="{7A390815-7127-41EA-9988-B981EFE5B20D}" type="pres">
      <dgm:prSet presAssocID="{FEB709F7-E00E-4ACF-AB06-F28A20F9FA84}" presName="sp" presStyleCnt="0"/>
      <dgm:spPr/>
    </dgm:pt>
    <dgm:pt modelId="{E96C83D1-6E35-405B-A74C-3595DE0B930B}" type="pres">
      <dgm:prSet presAssocID="{75DFB532-72DF-4E32-98D8-CD17028D8F3D}" presName="composite" presStyleCnt="0"/>
      <dgm:spPr/>
    </dgm:pt>
    <dgm:pt modelId="{C6EFE139-2C27-47BA-A4C1-13892D012CF5}" type="pres">
      <dgm:prSet presAssocID="{75DFB532-72DF-4E32-98D8-CD17028D8F3D}" presName="parentText" presStyleLbl="alignNode1" presStyleIdx="4" presStyleCnt="8">
        <dgm:presLayoutVars>
          <dgm:chMax val="1"/>
          <dgm:bulletEnabled val="1"/>
        </dgm:presLayoutVars>
      </dgm:prSet>
      <dgm:spPr/>
      <dgm:t>
        <a:bodyPr/>
        <a:lstStyle/>
        <a:p>
          <a:endParaRPr lang="en-US"/>
        </a:p>
      </dgm:t>
    </dgm:pt>
    <dgm:pt modelId="{E5337E1C-EAEB-4424-BC41-BBECA07281B2}" type="pres">
      <dgm:prSet presAssocID="{75DFB532-72DF-4E32-98D8-CD17028D8F3D}" presName="descendantText" presStyleLbl="alignAcc1" presStyleIdx="4" presStyleCnt="8">
        <dgm:presLayoutVars>
          <dgm:bulletEnabled val="1"/>
        </dgm:presLayoutVars>
      </dgm:prSet>
      <dgm:spPr/>
      <dgm:t>
        <a:bodyPr/>
        <a:lstStyle/>
        <a:p>
          <a:endParaRPr lang="en-US"/>
        </a:p>
      </dgm:t>
    </dgm:pt>
    <dgm:pt modelId="{C52E2902-90BD-4081-9EED-E526E454AE56}" type="pres">
      <dgm:prSet presAssocID="{49FAC117-60C4-4AE1-B428-2A88080E9FD3}" presName="sp" presStyleCnt="0"/>
      <dgm:spPr/>
    </dgm:pt>
    <dgm:pt modelId="{DE48EF58-C6BD-49E8-A2B4-A7247C10D88A}" type="pres">
      <dgm:prSet presAssocID="{07E40E0C-FCE6-4990-A9F7-F409192F6AE3}" presName="composite" presStyleCnt="0"/>
      <dgm:spPr/>
    </dgm:pt>
    <dgm:pt modelId="{1FCB5AC4-4290-4BA7-A1A1-FE34E45B6A98}" type="pres">
      <dgm:prSet presAssocID="{07E40E0C-FCE6-4990-A9F7-F409192F6AE3}" presName="parentText" presStyleLbl="alignNode1" presStyleIdx="5" presStyleCnt="8">
        <dgm:presLayoutVars>
          <dgm:chMax val="1"/>
          <dgm:bulletEnabled val="1"/>
        </dgm:presLayoutVars>
      </dgm:prSet>
      <dgm:spPr/>
      <dgm:t>
        <a:bodyPr/>
        <a:lstStyle/>
        <a:p>
          <a:endParaRPr lang="en-US"/>
        </a:p>
      </dgm:t>
    </dgm:pt>
    <dgm:pt modelId="{4E732B62-B309-44FA-88D9-82E189762016}" type="pres">
      <dgm:prSet presAssocID="{07E40E0C-FCE6-4990-A9F7-F409192F6AE3}" presName="descendantText" presStyleLbl="alignAcc1" presStyleIdx="5" presStyleCnt="8">
        <dgm:presLayoutVars>
          <dgm:bulletEnabled val="1"/>
        </dgm:presLayoutVars>
      </dgm:prSet>
      <dgm:spPr/>
      <dgm:t>
        <a:bodyPr/>
        <a:lstStyle/>
        <a:p>
          <a:endParaRPr lang="en-US"/>
        </a:p>
      </dgm:t>
    </dgm:pt>
    <dgm:pt modelId="{FF4DA516-4945-43E5-8C0F-4A51A037D12A}" type="pres">
      <dgm:prSet presAssocID="{0838B088-747B-44E1-A51B-3EC63D69D829}" presName="sp" presStyleCnt="0"/>
      <dgm:spPr/>
    </dgm:pt>
    <dgm:pt modelId="{CEFEFB81-87F3-4A78-8688-2B26C849401D}" type="pres">
      <dgm:prSet presAssocID="{E9696D38-7891-481D-90C2-B81EF1420C94}" presName="composite" presStyleCnt="0"/>
      <dgm:spPr/>
    </dgm:pt>
    <dgm:pt modelId="{DD7F29FC-0EE9-4014-9BC3-CEFD203B4A9F}" type="pres">
      <dgm:prSet presAssocID="{E9696D38-7891-481D-90C2-B81EF1420C94}" presName="parentText" presStyleLbl="alignNode1" presStyleIdx="6" presStyleCnt="8">
        <dgm:presLayoutVars>
          <dgm:chMax val="1"/>
          <dgm:bulletEnabled val="1"/>
        </dgm:presLayoutVars>
      </dgm:prSet>
      <dgm:spPr/>
      <dgm:t>
        <a:bodyPr/>
        <a:lstStyle/>
        <a:p>
          <a:endParaRPr lang="en-US"/>
        </a:p>
      </dgm:t>
    </dgm:pt>
    <dgm:pt modelId="{63076666-6611-4813-8A81-B1D3CAFC7F89}" type="pres">
      <dgm:prSet presAssocID="{E9696D38-7891-481D-90C2-B81EF1420C94}" presName="descendantText" presStyleLbl="alignAcc1" presStyleIdx="6" presStyleCnt="8">
        <dgm:presLayoutVars>
          <dgm:bulletEnabled val="1"/>
        </dgm:presLayoutVars>
      </dgm:prSet>
      <dgm:spPr/>
      <dgm:t>
        <a:bodyPr/>
        <a:lstStyle/>
        <a:p>
          <a:endParaRPr lang="en-US"/>
        </a:p>
      </dgm:t>
    </dgm:pt>
    <dgm:pt modelId="{00CB943A-503A-4D68-82A4-27BEEC452484}" type="pres">
      <dgm:prSet presAssocID="{79EDB17E-B79F-40A9-932B-80DD71F6DF3E}" presName="sp" presStyleCnt="0"/>
      <dgm:spPr/>
    </dgm:pt>
    <dgm:pt modelId="{83201E52-DE5C-4D21-9DB0-55856CD5CF1E}" type="pres">
      <dgm:prSet presAssocID="{E918C275-7374-4FAB-9C22-781B13D5D8F5}" presName="composite" presStyleCnt="0"/>
      <dgm:spPr/>
    </dgm:pt>
    <dgm:pt modelId="{FB3F9FCF-63E4-41A6-A867-69DB8DAEA4A7}" type="pres">
      <dgm:prSet presAssocID="{E918C275-7374-4FAB-9C22-781B13D5D8F5}" presName="parentText" presStyleLbl="alignNode1" presStyleIdx="7" presStyleCnt="8">
        <dgm:presLayoutVars>
          <dgm:chMax val="1"/>
          <dgm:bulletEnabled val="1"/>
        </dgm:presLayoutVars>
      </dgm:prSet>
      <dgm:spPr/>
      <dgm:t>
        <a:bodyPr/>
        <a:lstStyle/>
        <a:p>
          <a:endParaRPr lang="en-US"/>
        </a:p>
      </dgm:t>
    </dgm:pt>
    <dgm:pt modelId="{1869C545-E4BA-47A9-89E5-68A4B5CA79D2}" type="pres">
      <dgm:prSet presAssocID="{E918C275-7374-4FAB-9C22-781B13D5D8F5}" presName="descendantText" presStyleLbl="alignAcc1" presStyleIdx="7" presStyleCnt="8">
        <dgm:presLayoutVars>
          <dgm:bulletEnabled val="1"/>
        </dgm:presLayoutVars>
      </dgm:prSet>
      <dgm:spPr/>
      <dgm:t>
        <a:bodyPr/>
        <a:lstStyle/>
        <a:p>
          <a:endParaRPr lang="en-US"/>
        </a:p>
      </dgm:t>
    </dgm:pt>
  </dgm:ptLst>
  <dgm:cxnLst>
    <dgm:cxn modelId="{D2C265DB-7F8B-491A-BB3B-62905ACC1B16}" type="presOf" srcId="{EA936F0C-E7E6-40B2-B48E-86C5AC1E500E}" destId="{57E5CD98-66FE-4DD3-AEA3-A1090A1F80C7}" srcOrd="0" destOrd="0" presId="urn:microsoft.com/office/officeart/2005/8/layout/chevron2"/>
    <dgm:cxn modelId="{DD0D41FE-8A65-4D59-8529-E37766649023}" type="presOf" srcId="{AF7E18C6-FDE5-40B7-892B-F8BDDC2B211F}" destId="{A829FDA0-7887-4006-AD99-C08D65B12CDD}" srcOrd="0" destOrd="0" presId="urn:microsoft.com/office/officeart/2005/8/layout/chevron2"/>
    <dgm:cxn modelId="{EE0A6973-519B-489C-9BBF-D307CC72E324}" srcId="{2DC48B49-F47E-4BD6-813F-530E3D9CCE78}" destId="{F77E75F8-32A5-420C-BA3B-BB45A0CF8EB2}" srcOrd="3" destOrd="0" parTransId="{7BEB9FA9-C263-46CB-AF1B-84336A69D58C}" sibTransId="{FEB709F7-E00E-4ACF-AB06-F28A20F9FA84}"/>
    <dgm:cxn modelId="{CA37248C-A38A-40C4-8291-8F5D4204105A}" type="presOf" srcId="{F77E75F8-32A5-420C-BA3B-BB45A0CF8EB2}" destId="{5C30647C-758E-4DAA-8146-2E042A3DB1B4}" srcOrd="0" destOrd="0" presId="urn:microsoft.com/office/officeart/2005/8/layout/chevron2"/>
    <dgm:cxn modelId="{9B0CE823-13CB-4A7F-A128-D5EF94135886}" type="presOf" srcId="{E918C275-7374-4FAB-9C22-781B13D5D8F5}" destId="{FB3F9FCF-63E4-41A6-A867-69DB8DAEA4A7}" srcOrd="0" destOrd="0" presId="urn:microsoft.com/office/officeart/2005/8/layout/chevron2"/>
    <dgm:cxn modelId="{5D77B716-3082-4952-8DC8-C8735C40684B}" srcId="{07E40E0C-FCE6-4990-A9F7-F409192F6AE3}" destId="{7E8B93DC-4A84-41D6-907B-0486C8E5BA31}" srcOrd="0" destOrd="0" parTransId="{A26A0623-FD7D-4CAA-B167-4EF6B937977B}" sibTransId="{2507BC31-A359-4AED-8D09-EA2CA5323213}"/>
    <dgm:cxn modelId="{5AFBE0A8-0692-4E41-A228-25D7B4BDAC4C}" type="presOf" srcId="{E9696D38-7891-481D-90C2-B81EF1420C94}" destId="{DD7F29FC-0EE9-4014-9BC3-CEFD203B4A9F}" srcOrd="0" destOrd="0" presId="urn:microsoft.com/office/officeart/2005/8/layout/chevron2"/>
    <dgm:cxn modelId="{E8A31284-2C4B-4F38-8962-8415C5741175}" srcId="{E918C275-7374-4FAB-9C22-781B13D5D8F5}" destId="{D0E3E445-8CB9-4AFC-B4FA-AA7010A08B8E}" srcOrd="0" destOrd="0" parTransId="{93639856-85A4-4A2C-A53B-964E0CC74A3F}" sibTransId="{40005B30-9B86-492E-ABFD-41EDED67069D}"/>
    <dgm:cxn modelId="{82C76C0C-82BE-44B8-A1F9-22CF0217959C}" srcId="{75DFB532-72DF-4E32-98D8-CD17028D8F3D}" destId="{4172C52C-2BC0-497F-B3AE-C800C03BB24D}" srcOrd="0" destOrd="0" parTransId="{92715A82-0972-46C2-961D-27DDD4EB8837}" sibTransId="{60E6172B-E591-4EB3-8FDB-2B25E29BF967}"/>
    <dgm:cxn modelId="{65EB1668-88B7-44B6-906C-E8861EA85A66}" type="presOf" srcId="{75DFB532-72DF-4E32-98D8-CD17028D8F3D}" destId="{C6EFE139-2C27-47BA-A4C1-13892D012CF5}" srcOrd="0" destOrd="0" presId="urn:microsoft.com/office/officeart/2005/8/layout/chevron2"/>
    <dgm:cxn modelId="{5D356F81-7F09-4EBD-B026-257EBDFB227F}" type="presOf" srcId="{2DC48B49-F47E-4BD6-813F-530E3D9CCE78}" destId="{BD676B24-7921-4A60-9732-E99EB07B2B20}" srcOrd="0" destOrd="0" presId="urn:microsoft.com/office/officeart/2005/8/layout/chevron2"/>
    <dgm:cxn modelId="{E3AB01D5-6C98-4DE3-B68D-BFE59F16E64B}" srcId="{2DC48B49-F47E-4BD6-813F-530E3D9CCE78}" destId="{AF7E18C6-FDE5-40B7-892B-F8BDDC2B211F}" srcOrd="0" destOrd="0" parTransId="{C00EBA5A-2F67-453A-82A6-A6AC675A7F80}" sibTransId="{746487D2-D946-4178-8EE2-1650895EDBFA}"/>
    <dgm:cxn modelId="{610A5B24-190E-4ACF-9818-8BB89F1211D1}" type="presOf" srcId="{AE179A0E-3710-49B7-9EB3-6A1E06E6FD7D}" destId="{E8F199D6-C7DC-41E7-BF62-AE5F03FC0FF0}" srcOrd="0" destOrd="0" presId="urn:microsoft.com/office/officeart/2005/8/layout/chevron2"/>
    <dgm:cxn modelId="{5181E39B-F33D-4474-9447-6DE5636121F3}" srcId="{AF7E18C6-FDE5-40B7-892B-F8BDDC2B211F}" destId="{8288ED90-13DC-40B3-AA1E-00FFFC0B66FA}" srcOrd="0" destOrd="0" parTransId="{D431D040-D99C-4BCB-807C-EFE4509F2BE0}" sibTransId="{E385AB47-F9C9-47C4-A048-B21F102F2BC7}"/>
    <dgm:cxn modelId="{DBA98F7A-083A-4FF0-8F63-C4D381258885}" srcId="{2DC48B49-F47E-4BD6-813F-530E3D9CCE78}" destId="{D653D005-F90C-406D-A53C-A97F96CC40BA}" srcOrd="2" destOrd="0" parTransId="{BCC547C2-E9F1-4DEE-B67E-CC0F640C4E68}" sibTransId="{EC3CCE1E-6937-4E33-A09D-0BC939EBE18A}"/>
    <dgm:cxn modelId="{7EE8FB74-4C31-419D-BED6-B738B5BAA6B0}" srcId="{2DC48B49-F47E-4BD6-813F-530E3D9CCE78}" destId="{E918C275-7374-4FAB-9C22-781B13D5D8F5}" srcOrd="7" destOrd="0" parTransId="{FF353479-2285-434F-B7E9-598175550AD8}" sibTransId="{D12C3FB2-4C71-4190-A5FD-FA37920D554A}"/>
    <dgm:cxn modelId="{31948578-9274-480D-98B3-AFE782DAA347}" srcId="{2DC48B49-F47E-4BD6-813F-530E3D9CCE78}" destId="{F5B205DC-296A-488D-A2BD-28E94571197D}" srcOrd="1" destOrd="0" parTransId="{FC45186B-11E6-4160-A80C-E27AD938B14F}" sibTransId="{250D0EAF-CD98-412B-ABBA-7FC62941D322}"/>
    <dgm:cxn modelId="{E96C0C61-DACA-4044-83CD-1ECA9B2714DA}" type="presOf" srcId="{7E8B93DC-4A84-41D6-907B-0486C8E5BA31}" destId="{4E732B62-B309-44FA-88D9-82E189762016}" srcOrd="0" destOrd="0" presId="urn:microsoft.com/office/officeart/2005/8/layout/chevron2"/>
    <dgm:cxn modelId="{F282EA74-604A-4551-BB9C-27BFA82A1AC1}" type="presOf" srcId="{07E40E0C-FCE6-4990-A9F7-F409192F6AE3}" destId="{1FCB5AC4-4290-4BA7-A1A1-FE34E45B6A98}" srcOrd="0" destOrd="0" presId="urn:microsoft.com/office/officeart/2005/8/layout/chevron2"/>
    <dgm:cxn modelId="{4D5219D8-DD4F-45AD-8732-DF118D394C24}" type="presOf" srcId="{D0E3E445-8CB9-4AFC-B4FA-AA7010A08B8E}" destId="{1869C545-E4BA-47A9-89E5-68A4B5CA79D2}" srcOrd="0" destOrd="0" presId="urn:microsoft.com/office/officeart/2005/8/layout/chevron2"/>
    <dgm:cxn modelId="{B99997B4-C360-467B-AD25-0E6C2E4179F7}" srcId="{2DC48B49-F47E-4BD6-813F-530E3D9CCE78}" destId="{E9696D38-7891-481D-90C2-B81EF1420C94}" srcOrd="6" destOrd="0" parTransId="{E5189CFB-690B-4D76-8283-92556A32A1D0}" sibTransId="{79EDB17E-B79F-40A9-932B-80DD71F6DF3E}"/>
    <dgm:cxn modelId="{B0CCD6BB-A4BA-4F56-A891-F29ACA650653}" type="presOf" srcId="{8288ED90-13DC-40B3-AA1E-00FFFC0B66FA}" destId="{745BBE99-4A15-4AC4-AD62-8DEBFEB00606}" srcOrd="0" destOrd="0" presId="urn:microsoft.com/office/officeart/2005/8/layout/chevron2"/>
    <dgm:cxn modelId="{71388377-ECCC-4E34-A89E-F6F91805567B}" srcId="{F77E75F8-32A5-420C-BA3B-BB45A0CF8EB2}" destId="{AE179A0E-3710-49B7-9EB3-6A1E06E6FD7D}" srcOrd="0" destOrd="0" parTransId="{C5BA6F48-5FDA-4DC3-8960-094B3B95F33E}" sibTransId="{BE2B261F-8E59-4EBD-A2C1-F44F058AEA6F}"/>
    <dgm:cxn modelId="{4903E368-D1A9-4737-8383-FB1B42A21AA3}" srcId="{2DC48B49-F47E-4BD6-813F-530E3D9CCE78}" destId="{07E40E0C-FCE6-4990-A9F7-F409192F6AE3}" srcOrd="5" destOrd="0" parTransId="{AC292692-4DEA-439B-82C1-E99007DFDE35}" sibTransId="{0838B088-747B-44E1-A51B-3EC63D69D829}"/>
    <dgm:cxn modelId="{294AB13F-D99E-4551-B4CA-0240DE520DFD}" type="presOf" srcId="{93492151-5C29-4D94-BDA4-0DC03C47BE4B}" destId="{A57B61BD-F6A9-48A0-9F3B-6AFA32D3084E}" srcOrd="0" destOrd="0" presId="urn:microsoft.com/office/officeart/2005/8/layout/chevron2"/>
    <dgm:cxn modelId="{D445434C-9B1F-4658-B77F-B8AA922329D7}" type="presOf" srcId="{F5B205DC-296A-488D-A2BD-28E94571197D}" destId="{B4F4201B-A098-4980-9840-492A5AB619D4}" srcOrd="0" destOrd="0" presId="urn:microsoft.com/office/officeart/2005/8/layout/chevron2"/>
    <dgm:cxn modelId="{31420BA4-A0AB-4A9F-BFDE-C753BB176917}" srcId="{D653D005-F90C-406D-A53C-A97F96CC40BA}" destId="{93492151-5C29-4D94-BDA4-0DC03C47BE4B}" srcOrd="0" destOrd="0" parTransId="{9A622E66-65FB-451A-95A4-F5D07C4F23D5}" sibTransId="{E11B80C1-84BB-4E35-9534-DCB9785B5637}"/>
    <dgm:cxn modelId="{18E67FFE-D2A7-47DA-982F-4150188E1452}" type="presOf" srcId="{F4F6676C-0E0D-4B4B-92BD-29A549CBA2A5}" destId="{63076666-6611-4813-8A81-B1D3CAFC7F89}" srcOrd="0" destOrd="0" presId="urn:microsoft.com/office/officeart/2005/8/layout/chevron2"/>
    <dgm:cxn modelId="{8407F4D0-009E-41FF-9346-957A166EE17B}" srcId="{2DC48B49-F47E-4BD6-813F-530E3D9CCE78}" destId="{75DFB532-72DF-4E32-98D8-CD17028D8F3D}" srcOrd="4" destOrd="0" parTransId="{D93F67AC-A4DB-49D2-B0D9-3E96F8DDC92D}" sibTransId="{49FAC117-60C4-4AE1-B428-2A88080E9FD3}"/>
    <dgm:cxn modelId="{97242645-1628-4C94-9037-05D9E2EC7C58}" srcId="{E9696D38-7891-481D-90C2-B81EF1420C94}" destId="{F4F6676C-0E0D-4B4B-92BD-29A549CBA2A5}" srcOrd="0" destOrd="0" parTransId="{E9841319-2440-43E6-A87D-017365303B32}" sibTransId="{912DF9A5-88EB-4FEC-85B2-2CE34483B533}"/>
    <dgm:cxn modelId="{A1A92F7B-B818-4393-98A7-3E26EC3867AD}" type="presOf" srcId="{D653D005-F90C-406D-A53C-A97F96CC40BA}" destId="{D1FBA38C-A3CF-43EB-929C-A7508C2EBA5D}" srcOrd="0" destOrd="0" presId="urn:microsoft.com/office/officeart/2005/8/layout/chevron2"/>
    <dgm:cxn modelId="{9BA7BA72-355E-49FE-BAD7-22CDA5B03CBF}" srcId="{F5B205DC-296A-488D-A2BD-28E94571197D}" destId="{EA936F0C-E7E6-40B2-B48E-86C5AC1E500E}" srcOrd="0" destOrd="0" parTransId="{0FBEBE69-61FA-480A-84CE-FF4EC8A8A2B2}" sibTransId="{51342492-08BA-421C-8CED-6DA08B0A35F0}"/>
    <dgm:cxn modelId="{07B9DE45-0C56-4A00-B735-3088C45ADE2A}" type="presOf" srcId="{4172C52C-2BC0-497F-B3AE-C800C03BB24D}" destId="{E5337E1C-EAEB-4424-BC41-BBECA07281B2}" srcOrd="0" destOrd="0" presId="urn:microsoft.com/office/officeart/2005/8/layout/chevron2"/>
    <dgm:cxn modelId="{3949235D-FCE9-4F7B-9282-6BDB986C016C}" type="presParOf" srcId="{BD676B24-7921-4A60-9732-E99EB07B2B20}" destId="{E3E3726D-2A57-457C-B34B-859CC31E859A}" srcOrd="0" destOrd="0" presId="urn:microsoft.com/office/officeart/2005/8/layout/chevron2"/>
    <dgm:cxn modelId="{ED957E0B-55A2-4B04-9811-9FDB90AAA8F1}" type="presParOf" srcId="{E3E3726D-2A57-457C-B34B-859CC31E859A}" destId="{A829FDA0-7887-4006-AD99-C08D65B12CDD}" srcOrd="0" destOrd="0" presId="urn:microsoft.com/office/officeart/2005/8/layout/chevron2"/>
    <dgm:cxn modelId="{6E5FE9AC-7B7D-4636-A101-731893006754}" type="presParOf" srcId="{E3E3726D-2A57-457C-B34B-859CC31E859A}" destId="{745BBE99-4A15-4AC4-AD62-8DEBFEB00606}" srcOrd="1" destOrd="0" presId="urn:microsoft.com/office/officeart/2005/8/layout/chevron2"/>
    <dgm:cxn modelId="{BF77F94F-B43A-4DCF-BD77-D3D6A44B6E1A}" type="presParOf" srcId="{BD676B24-7921-4A60-9732-E99EB07B2B20}" destId="{BDF0485A-5B43-4D74-981F-5F0E8BBCB838}" srcOrd="1" destOrd="0" presId="urn:microsoft.com/office/officeart/2005/8/layout/chevron2"/>
    <dgm:cxn modelId="{60792498-59CC-44CE-8B89-EC4539BEAFB7}" type="presParOf" srcId="{BD676B24-7921-4A60-9732-E99EB07B2B20}" destId="{159AAAC3-B85B-4FB2-87F5-DCDFF7BDCB4A}" srcOrd="2" destOrd="0" presId="urn:microsoft.com/office/officeart/2005/8/layout/chevron2"/>
    <dgm:cxn modelId="{4F53B56C-F13F-4146-8324-A818243DF285}" type="presParOf" srcId="{159AAAC3-B85B-4FB2-87F5-DCDFF7BDCB4A}" destId="{B4F4201B-A098-4980-9840-492A5AB619D4}" srcOrd="0" destOrd="0" presId="urn:microsoft.com/office/officeart/2005/8/layout/chevron2"/>
    <dgm:cxn modelId="{52195BB5-9358-4ACE-9F10-9F35799DC31E}" type="presParOf" srcId="{159AAAC3-B85B-4FB2-87F5-DCDFF7BDCB4A}" destId="{57E5CD98-66FE-4DD3-AEA3-A1090A1F80C7}" srcOrd="1" destOrd="0" presId="urn:microsoft.com/office/officeart/2005/8/layout/chevron2"/>
    <dgm:cxn modelId="{A2451260-3EE2-414E-AD93-8773698138D3}" type="presParOf" srcId="{BD676B24-7921-4A60-9732-E99EB07B2B20}" destId="{61023A20-FB58-4275-83F1-95878FF2B60E}" srcOrd="3" destOrd="0" presId="urn:microsoft.com/office/officeart/2005/8/layout/chevron2"/>
    <dgm:cxn modelId="{49A29508-61E8-4D83-A29D-AC79AB2AA72F}" type="presParOf" srcId="{BD676B24-7921-4A60-9732-E99EB07B2B20}" destId="{B3DD42B2-C2ED-48E6-856F-943F2B4409FE}" srcOrd="4" destOrd="0" presId="urn:microsoft.com/office/officeart/2005/8/layout/chevron2"/>
    <dgm:cxn modelId="{58FF6752-AA42-4099-9907-1CD3F2468361}" type="presParOf" srcId="{B3DD42B2-C2ED-48E6-856F-943F2B4409FE}" destId="{D1FBA38C-A3CF-43EB-929C-A7508C2EBA5D}" srcOrd="0" destOrd="0" presId="urn:microsoft.com/office/officeart/2005/8/layout/chevron2"/>
    <dgm:cxn modelId="{40E366DD-82F8-4013-8D56-2C88F1F99028}" type="presParOf" srcId="{B3DD42B2-C2ED-48E6-856F-943F2B4409FE}" destId="{A57B61BD-F6A9-48A0-9F3B-6AFA32D3084E}" srcOrd="1" destOrd="0" presId="urn:microsoft.com/office/officeart/2005/8/layout/chevron2"/>
    <dgm:cxn modelId="{56EA2B9C-CD3E-4FF1-A4CB-B15810150BE5}" type="presParOf" srcId="{BD676B24-7921-4A60-9732-E99EB07B2B20}" destId="{D193538D-65D4-4D46-9410-32B7305DAD49}" srcOrd="5" destOrd="0" presId="urn:microsoft.com/office/officeart/2005/8/layout/chevron2"/>
    <dgm:cxn modelId="{6E6D269B-A694-4A89-B62A-2EE08332B555}" type="presParOf" srcId="{BD676B24-7921-4A60-9732-E99EB07B2B20}" destId="{0CAB3C47-471C-435F-A305-4CABDB7EA4D2}" srcOrd="6" destOrd="0" presId="urn:microsoft.com/office/officeart/2005/8/layout/chevron2"/>
    <dgm:cxn modelId="{74A37C63-3B4D-4C4A-BF92-DAB8370C7953}" type="presParOf" srcId="{0CAB3C47-471C-435F-A305-4CABDB7EA4D2}" destId="{5C30647C-758E-4DAA-8146-2E042A3DB1B4}" srcOrd="0" destOrd="0" presId="urn:microsoft.com/office/officeart/2005/8/layout/chevron2"/>
    <dgm:cxn modelId="{552BE2C8-DD34-499A-84ED-7BA4E433C767}" type="presParOf" srcId="{0CAB3C47-471C-435F-A305-4CABDB7EA4D2}" destId="{E8F199D6-C7DC-41E7-BF62-AE5F03FC0FF0}" srcOrd="1" destOrd="0" presId="urn:microsoft.com/office/officeart/2005/8/layout/chevron2"/>
    <dgm:cxn modelId="{843BC0E7-DB35-4A0D-B2A5-62773AC503A4}" type="presParOf" srcId="{BD676B24-7921-4A60-9732-E99EB07B2B20}" destId="{7A390815-7127-41EA-9988-B981EFE5B20D}" srcOrd="7" destOrd="0" presId="urn:microsoft.com/office/officeart/2005/8/layout/chevron2"/>
    <dgm:cxn modelId="{06F15C82-DFD8-473C-865B-9312CB8B9358}" type="presParOf" srcId="{BD676B24-7921-4A60-9732-E99EB07B2B20}" destId="{E96C83D1-6E35-405B-A74C-3595DE0B930B}" srcOrd="8" destOrd="0" presId="urn:microsoft.com/office/officeart/2005/8/layout/chevron2"/>
    <dgm:cxn modelId="{865729E7-B83F-46EF-B3C1-320008E4309D}" type="presParOf" srcId="{E96C83D1-6E35-405B-A74C-3595DE0B930B}" destId="{C6EFE139-2C27-47BA-A4C1-13892D012CF5}" srcOrd="0" destOrd="0" presId="urn:microsoft.com/office/officeart/2005/8/layout/chevron2"/>
    <dgm:cxn modelId="{DEA379AB-4304-4003-9616-5477316D20AD}" type="presParOf" srcId="{E96C83D1-6E35-405B-A74C-3595DE0B930B}" destId="{E5337E1C-EAEB-4424-BC41-BBECA07281B2}" srcOrd="1" destOrd="0" presId="urn:microsoft.com/office/officeart/2005/8/layout/chevron2"/>
    <dgm:cxn modelId="{1F0B62CC-B451-4E6A-A3C7-41165F6C195E}" type="presParOf" srcId="{BD676B24-7921-4A60-9732-E99EB07B2B20}" destId="{C52E2902-90BD-4081-9EED-E526E454AE56}" srcOrd="9" destOrd="0" presId="urn:microsoft.com/office/officeart/2005/8/layout/chevron2"/>
    <dgm:cxn modelId="{5BDA399F-F988-4D3B-B655-279450468EA8}" type="presParOf" srcId="{BD676B24-7921-4A60-9732-E99EB07B2B20}" destId="{DE48EF58-C6BD-49E8-A2B4-A7247C10D88A}" srcOrd="10" destOrd="0" presId="urn:microsoft.com/office/officeart/2005/8/layout/chevron2"/>
    <dgm:cxn modelId="{C16654A7-507F-4559-8D47-C9ECA8765AF3}" type="presParOf" srcId="{DE48EF58-C6BD-49E8-A2B4-A7247C10D88A}" destId="{1FCB5AC4-4290-4BA7-A1A1-FE34E45B6A98}" srcOrd="0" destOrd="0" presId="urn:microsoft.com/office/officeart/2005/8/layout/chevron2"/>
    <dgm:cxn modelId="{DB5020A4-8033-49C7-822A-470E7A35AA03}" type="presParOf" srcId="{DE48EF58-C6BD-49E8-A2B4-A7247C10D88A}" destId="{4E732B62-B309-44FA-88D9-82E189762016}" srcOrd="1" destOrd="0" presId="urn:microsoft.com/office/officeart/2005/8/layout/chevron2"/>
    <dgm:cxn modelId="{6BA4AB0A-590C-499B-B414-19BC8286FB65}" type="presParOf" srcId="{BD676B24-7921-4A60-9732-E99EB07B2B20}" destId="{FF4DA516-4945-43E5-8C0F-4A51A037D12A}" srcOrd="11" destOrd="0" presId="urn:microsoft.com/office/officeart/2005/8/layout/chevron2"/>
    <dgm:cxn modelId="{6D0CE393-136F-49DD-829F-D5C47DBB4AD9}" type="presParOf" srcId="{BD676B24-7921-4A60-9732-E99EB07B2B20}" destId="{CEFEFB81-87F3-4A78-8688-2B26C849401D}" srcOrd="12" destOrd="0" presId="urn:microsoft.com/office/officeart/2005/8/layout/chevron2"/>
    <dgm:cxn modelId="{D3A35469-0ECF-48C6-ACF6-30252A81425D}" type="presParOf" srcId="{CEFEFB81-87F3-4A78-8688-2B26C849401D}" destId="{DD7F29FC-0EE9-4014-9BC3-CEFD203B4A9F}" srcOrd="0" destOrd="0" presId="urn:microsoft.com/office/officeart/2005/8/layout/chevron2"/>
    <dgm:cxn modelId="{BDAB5B4E-548F-4B27-84A9-953D5287F132}" type="presParOf" srcId="{CEFEFB81-87F3-4A78-8688-2B26C849401D}" destId="{63076666-6611-4813-8A81-B1D3CAFC7F89}" srcOrd="1" destOrd="0" presId="urn:microsoft.com/office/officeart/2005/8/layout/chevron2"/>
    <dgm:cxn modelId="{B9DDE622-37E2-419F-AA83-1F38CF539E4A}" type="presParOf" srcId="{BD676B24-7921-4A60-9732-E99EB07B2B20}" destId="{00CB943A-503A-4D68-82A4-27BEEC452484}" srcOrd="13" destOrd="0" presId="urn:microsoft.com/office/officeart/2005/8/layout/chevron2"/>
    <dgm:cxn modelId="{FEB8B5BA-4EE3-4F68-BB0B-3DD32DBBD62B}" type="presParOf" srcId="{BD676B24-7921-4A60-9732-E99EB07B2B20}" destId="{83201E52-DE5C-4D21-9DB0-55856CD5CF1E}" srcOrd="14" destOrd="0" presId="urn:microsoft.com/office/officeart/2005/8/layout/chevron2"/>
    <dgm:cxn modelId="{CFB6656B-FD62-4E4E-9883-5DE5EE8A9488}" type="presParOf" srcId="{83201E52-DE5C-4D21-9DB0-55856CD5CF1E}" destId="{FB3F9FCF-63E4-41A6-A867-69DB8DAEA4A7}" srcOrd="0" destOrd="0" presId="urn:microsoft.com/office/officeart/2005/8/layout/chevron2"/>
    <dgm:cxn modelId="{882D0ACA-1145-4FB6-ADEA-5C0AC1BD534A}" type="presParOf" srcId="{83201E52-DE5C-4D21-9DB0-55856CD5CF1E}" destId="{1869C545-E4BA-47A9-89E5-68A4B5CA79D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F7E18C6-FDE5-40B7-892B-F8BDDC2B211F}">
      <dgm:prSet custT="1"/>
      <dgm:spPr>
        <a:solidFill>
          <a:srgbClr val="000099"/>
        </a:solidFill>
      </dgm:spPr>
      <dgm:t>
        <a:bodyPr/>
        <a:lstStyle/>
        <a:p>
          <a:pPr rtl="0"/>
          <a:endParaRPr lang="en-GB" sz="2000" b="1" dirty="0">
            <a:latin typeface="Trebuchet MS" pitchFamily="34" charset="0"/>
          </a:endParaRPr>
        </a:p>
      </dgm:t>
    </dgm:pt>
    <dgm:pt modelId="{C00EBA5A-2F67-453A-82A6-A6AC675A7F80}" type="parTrans" cxnId="{E3AB01D5-6C98-4DE3-B68D-BFE59F16E64B}">
      <dgm:prSet/>
      <dgm:spPr/>
      <dgm:t>
        <a:bodyPr/>
        <a:lstStyle/>
        <a:p>
          <a:endParaRPr lang="en-US"/>
        </a:p>
      </dgm:t>
    </dgm:pt>
    <dgm:pt modelId="{746487D2-D946-4178-8EE2-1650895EDBFA}" type="sibTrans" cxnId="{E3AB01D5-6C98-4DE3-B68D-BFE59F16E64B}">
      <dgm:prSet/>
      <dgm:spPr/>
      <dgm:t>
        <a:bodyPr/>
        <a:lstStyle/>
        <a:p>
          <a:endParaRPr lang="en-US"/>
        </a:p>
      </dgm:t>
    </dgm:pt>
    <dgm:pt modelId="{8288ED90-13DC-40B3-AA1E-00FFFC0B66FA}">
      <dgm:prSet custT="1"/>
      <dgm:spPr>
        <a:solidFill>
          <a:srgbClr val="00B0F0">
            <a:alpha val="90000"/>
          </a:srgbClr>
        </a:solidFill>
      </dgm:spPr>
      <dgm:t>
        <a:bodyPr/>
        <a:lstStyle/>
        <a:p>
          <a:pPr rtl="0"/>
          <a:r>
            <a:rPr lang="en-US" sz="2400" b="1" dirty="0" smtClean="0">
              <a:solidFill>
                <a:srgbClr val="000099"/>
              </a:solidFill>
              <a:latin typeface="Trebuchet MS" pitchFamily="34" charset="0"/>
            </a:rPr>
            <a:t>Ocean Spaces (Maritime Zones) (Zonal Regimes)</a:t>
          </a:r>
          <a:endParaRPr lang="en-US" sz="5400" dirty="0">
            <a:latin typeface="Trebuchet MS" pitchFamily="34" charset="0"/>
          </a:endParaRPr>
        </a:p>
      </dgm:t>
    </dgm:pt>
    <dgm:pt modelId="{D431D040-D99C-4BCB-807C-EFE4509F2BE0}" type="parTrans" cxnId="{5181E39B-F33D-4474-9447-6DE5636121F3}">
      <dgm:prSet/>
      <dgm:spPr/>
      <dgm:t>
        <a:bodyPr/>
        <a:lstStyle/>
        <a:p>
          <a:endParaRPr lang="en-US"/>
        </a:p>
      </dgm:t>
    </dgm:pt>
    <dgm:pt modelId="{E385AB47-F9C9-47C4-A048-B21F102F2BC7}" type="sibTrans" cxnId="{5181E39B-F33D-4474-9447-6DE5636121F3}">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E3E3726D-2A57-457C-B34B-859CC31E859A}" type="pres">
      <dgm:prSet presAssocID="{AF7E18C6-FDE5-40B7-892B-F8BDDC2B211F}" presName="composite" presStyleCnt="0"/>
      <dgm:spPr/>
    </dgm:pt>
    <dgm:pt modelId="{A829FDA0-7887-4006-AD99-C08D65B12CDD}" type="pres">
      <dgm:prSet presAssocID="{AF7E18C6-FDE5-40B7-892B-F8BDDC2B211F}" presName="parentText" presStyleLbl="alignNode1" presStyleIdx="0" presStyleCnt="1">
        <dgm:presLayoutVars>
          <dgm:chMax val="1"/>
          <dgm:bulletEnabled val="1"/>
        </dgm:presLayoutVars>
      </dgm:prSet>
      <dgm:spPr/>
      <dgm:t>
        <a:bodyPr/>
        <a:lstStyle/>
        <a:p>
          <a:endParaRPr lang="en-US"/>
        </a:p>
      </dgm:t>
    </dgm:pt>
    <dgm:pt modelId="{745BBE99-4A15-4AC4-AD62-8DEBFEB00606}" type="pres">
      <dgm:prSet presAssocID="{AF7E18C6-FDE5-40B7-892B-F8BDDC2B211F}" presName="descendantText" presStyleLbl="alignAcc1" presStyleIdx="0" presStyleCnt="1">
        <dgm:presLayoutVars>
          <dgm:bulletEnabled val="1"/>
        </dgm:presLayoutVars>
      </dgm:prSet>
      <dgm:spPr/>
      <dgm:t>
        <a:bodyPr/>
        <a:lstStyle/>
        <a:p>
          <a:endParaRPr lang="en-US"/>
        </a:p>
      </dgm:t>
    </dgm:pt>
  </dgm:ptLst>
  <dgm:cxnLst>
    <dgm:cxn modelId="{81B14AE5-4B94-4DC9-8BAC-FB679DFC9E10}" type="presOf" srcId="{8288ED90-13DC-40B3-AA1E-00FFFC0B66FA}" destId="{745BBE99-4A15-4AC4-AD62-8DEBFEB00606}" srcOrd="0" destOrd="0" presId="urn:microsoft.com/office/officeart/2005/8/layout/chevron2"/>
    <dgm:cxn modelId="{5181E39B-F33D-4474-9447-6DE5636121F3}" srcId="{AF7E18C6-FDE5-40B7-892B-F8BDDC2B211F}" destId="{8288ED90-13DC-40B3-AA1E-00FFFC0B66FA}" srcOrd="0" destOrd="0" parTransId="{D431D040-D99C-4BCB-807C-EFE4509F2BE0}" sibTransId="{E385AB47-F9C9-47C4-A048-B21F102F2BC7}"/>
    <dgm:cxn modelId="{E3AB01D5-6C98-4DE3-B68D-BFE59F16E64B}" srcId="{2DC48B49-F47E-4BD6-813F-530E3D9CCE78}" destId="{AF7E18C6-FDE5-40B7-892B-F8BDDC2B211F}" srcOrd="0" destOrd="0" parTransId="{C00EBA5A-2F67-453A-82A6-A6AC675A7F80}" sibTransId="{746487D2-D946-4178-8EE2-1650895EDBFA}"/>
    <dgm:cxn modelId="{3DE1B50E-4111-4248-81F3-F3B2A6E4CA4B}" type="presOf" srcId="{AF7E18C6-FDE5-40B7-892B-F8BDDC2B211F}" destId="{A829FDA0-7887-4006-AD99-C08D65B12CDD}" srcOrd="0" destOrd="0" presId="urn:microsoft.com/office/officeart/2005/8/layout/chevron2"/>
    <dgm:cxn modelId="{FC7CB5C4-545B-47FC-9FD0-E5768E1207A3}" type="presOf" srcId="{2DC48B49-F47E-4BD6-813F-530E3D9CCE78}" destId="{BD676B24-7921-4A60-9732-E99EB07B2B20}" srcOrd="0" destOrd="0" presId="urn:microsoft.com/office/officeart/2005/8/layout/chevron2"/>
    <dgm:cxn modelId="{EF684704-E54B-4422-94F3-00955A79CAAA}" type="presParOf" srcId="{BD676B24-7921-4A60-9732-E99EB07B2B20}" destId="{E3E3726D-2A57-457C-B34B-859CC31E859A}" srcOrd="0" destOrd="0" presId="urn:microsoft.com/office/officeart/2005/8/layout/chevron2"/>
    <dgm:cxn modelId="{9CA60277-28EF-4BA4-97DB-F06E8FAB1FD7}" type="presParOf" srcId="{E3E3726D-2A57-457C-B34B-859CC31E859A}" destId="{A829FDA0-7887-4006-AD99-C08D65B12CDD}" srcOrd="0" destOrd="0" presId="urn:microsoft.com/office/officeart/2005/8/layout/chevron2"/>
    <dgm:cxn modelId="{B842C29A-28E9-4153-B673-EC32E293E06B}" type="presParOf" srcId="{E3E3726D-2A57-457C-B34B-859CC31E859A}" destId="{745BBE99-4A15-4AC4-AD62-8DEBFEB006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653D005-F90C-406D-A53C-A97F96CC40BA}">
      <dgm:prSet custT="1"/>
      <dgm:spPr>
        <a:solidFill>
          <a:schemeClr val="bg1"/>
        </a:solidFill>
        <a:ln>
          <a:solidFill>
            <a:srgbClr val="000099"/>
          </a:solidFill>
        </a:ln>
      </dgm:spPr>
      <dgm:t>
        <a:bodyPr/>
        <a:lstStyle/>
        <a:p>
          <a:pPr rtl="0"/>
          <a:endParaRPr lang="en-US" sz="2000" dirty="0">
            <a:latin typeface="Trebuchet MS" pitchFamily="34" charset="0"/>
          </a:endParaRPr>
        </a:p>
      </dgm:t>
    </dgm:pt>
    <dgm:pt modelId="{BCC547C2-E9F1-4DEE-B67E-CC0F640C4E68}" type="parTrans" cxnId="{DBA98F7A-083A-4FF0-8F63-C4D381258885}">
      <dgm:prSet/>
      <dgm:spPr/>
      <dgm:t>
        <a:bodyPr/>
        <a:lstStyle/>
        <a:p>
          <a:endParaRPr lang="en-US"/>
        </a:p>
      </dgm:t>
    </dgm:pt>
    <dgm:pt modelId="{EC3CCE1E-6937-4E33-A09D-0BC939EBE18A}" type="sibTrans" cxnId="{DBA98F7A-083A-4FF0-8F63-C4D381258885}">
      <dgm:prSet/>
      <dgm:spPr/>
      <dgm:t>
        <a:bodyPr/>
        <a:lstStyle/>
        <a:p>
          <a:endParaRPr lang="en-US"/>
        </a:p>
      </dgm:t>
    </dgm:pt>
    <dgm:pt modelId="{93492151-5C29-4D94-BDA4-0DC03C47BE4B}">
      <dgm:prSet custT="1"/>
      <dgm:spPr>
        <a:solidFill>
          <a:srgbClr val="0033CC">
            <a:alpha val="90000"/>
          </a:srgbClr>
        </a:solidFill>
      </dgm:spPr>
      <dgm:t>
        <a:bodyPr/>
        <a:lstStyle/>
        <a:p>
          <a:pPr rtl="0"/>
          <a:r>
            <a:rPr lang="en-US" sz="2000" b="1" dirty="0" smtClean="0">
              <a:solidFill>
                <a:schemeClr val="bg1"/>
              </a:solidFill>
              <a:latin typeface="Trebuchet MS" pitchFamily="34" charset="0"/>
            </a:rPr>
            <a:t>Ocean Resources</a:t>
          </a:r>
          <a:endParaRPr lang="en-US" sz="2000" dirty="0">
            <a:solidFill>
              <a:schemeClr val="bg1"/>
            </a:solidFill>
            <a:latin typeface="Trebuchet MS" pitchFamily="34" charset="0"/>
          </a:endParaRPr>
        </a:p>
      </dgm:t>
    </dgm:pt>
    <dgm:pt modelId="{9A622E66-65FB-451A-95A4-F5D07C4F23D5}" type="parTrans" cxnId="{31420BA4-A0AB-4A9F-BFDE-C753BB176917}">
      <dgm:prSet/>
      <dgm:spPr/>
      <dgm:t>
        <a:bodyPr/>
        <a:lstStyle/>
        <a:p>
          <a:endParaRPr lang="en-US"/>
        </a:p>
      </dgm:t>
    </dgm:pt>
    <dgm:pt modelId="{E11B80C1-84BB-4E35-9534-DCB9785B5637}" type="sibTrans" cxnId="{31420BA4-A0AB-4A9F-BFDE-C753BB176917}">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B3DD42B2-C2ED-48E6-856F-943F2B4409FE}" type="pres">
      <dgm:prSet presAssocID="{D653D005-F90C-406D-A53C-A97F96CC40BA}" presName="composite" presStyleCnt="0"/>
      <dgm:spPr/>
    </dgm:pt>
    <dgm:pt modelId="{D1FBA38C-A3CF-43EB-929C-A7508C2EBA5D}" type="pres">
      <dgm:prSet presAssocID="{D653D005-F90C-406D-A53C-A97F96CC40BA}" presName="parentText" presStyleLbl="alignNode1" presStyleIdx="0" presStyleCnt="1">
        <dgm:presLayoutVars>
          <dgm:chMax val="1"/>
          <dgm:bulletEnabled val="1"/>
        </dgm:presLayoutVars>
      </dgm:prSet>
      <dgm:spPr/>
      <dgm:t>
        <a:bodyPr/>
        <a:lstStyle/>
        <a:p>
          <a:endParaRPr lang="en-US"/>
        </a:p>
      </dgm:t>
    </dgm:pt>
    <dgm:pt modelId="{A57B61BD-F6A9-48A0-9F3B-6AFA32D3084E}" type="pres">
      <dgm:prSet presAssocID="{D653D005-F90C-406D-A53C-A97F96CC40BA}" presName="descendantText" presStyleLbl="alignAcc1" presStyleIdx="0" presStyleCnt="1">
        <dgm:presLayoutVars>
          <dgm:bulletEnabled val="1"/>
        </dgm:presLayoutVars>
      </dgm:prSet>
      <dgm:spPr/>
      <dgm:t>
        <a:bodyPr/>
        <a:lstStyle/>
        <a:p>
          <a:endParaRPr lang="en-US"/>
        </a:p>
      </dgm:t>
    </dgm:pt>
  </dgm:ptLst>
  <dgm:cxnLst>
    <dgm:cxn modelId="{691F281F-B620-49D5-A31B-A2E0FF593F4F}" type="presOf" srcId="{93492151-5C29-4D94-BDA4-0DC03C47BE4B}" destId="{A57B61BD-F6A9-48A0-9F3B-6AFA32D3084E}" srcOrd="0" destOrd="0" presId="urn:microsoft.com/office/officeart/2005/8/layout/chevron2"/>
    <dgm:cxn modelId="{75195FA8-4728-494F-BC78-745C06DCA6A2}" type="presOf" srcId="{D653D005-F90C-406D-A53C-A97F96CC40BA}" destId="{D1FBA38C-A3CF-43EB-929C-A7508C2EBA5D}" srcOrd="0" destOrd="0" presId="urn:microsoft.com/office/officeart/2005/8/layout/chevron2"/>
    <dgm:cxn modelId="{76BDE3D8-81AF-4552-8A15-81D410746D74}" type="presOf" srcId="{2DC48B49-F47E-4BD6-813F-530E3D9CCE78}" destId="{BD676B24-7921-4A60-9732-E99EB07B2B20}" srcOrd="0" destOrd="0" presId="urn:microsoft.com/office/officeart/2005/8/layout/chevron2"/>
    <dgm:cxn modelId="{31420BA4-A0AB-4A9F-BFDE-C753BB176917}" srcId="{D653D005-F90C-406D-A53C-A97F96CC40BA}" destId="{93492151-5C29-4D94-BDA4-0DC03C47BE4B}" srcOrd="0" destOrd="0" parTransId="{9A622E66-65FB-451A-95A4-F5D07C4F23D5}" sibTransId="{E11B80C1-84BB-4E35-9534-DCB9785B5637}"/>
    <dgm:cxn modelId="{DBA98F7A-083A-4FF0-8F63-C4D381258885}" srcId="{2DC48B49-F47E-4BD6-813F-530E3D9CCE78}" destId="{D653D005-F90C-406D-A53C-A97F96CC40BA}" srcOrd="0" destOrd="0" parTransId="{BCC547C2-E9F1-4DEE-B67E-CC0F640C4E68}" sibTransId="{EC3CCE1E-6937-4E33-A09D-0BC939EBE18A}"/>
    <dgm:cxn modelId="{25FFFC2C-E4DD-449E-BF9A-56662BA1EF0E}" type="presParOf" srcId="{BD676B24-7921-4A60-9732-E99EB07B2B20}" destId="{B3DD42B2-C2ED-48E6-856F-943F2B4409FE}" srcOrd="0" destOrd="0" presId="urn:microsoft.com/office/officeart/2005/8/layout/chevron2"/>
    <dgm:cxn modelId="{EE19CA5F-A55D-4740-B420-9B438111C6CE}" type="presParOf" srcId="{B3DD42B2-C2ED-48E6-856F-943F2B4409FE}" destId="{D1FBA38C-A3CF-43EB-929C-A7508C2EBA5D}" srcOrd="0" destOrd="0" presId="urn:microsoft.com/office/officeart/2005/8/layout/chevron2"/>
    <dgm:cxn modelId="{20AD3A9F-3311-4FA2-990C-4F4187FF33F9}" type="presParOf" srcId="{B3DD42B2-C2ED-48E6-856F-943F2B4409FE}" destId="{A57B61BD-F6A9-48A0-9F3B-6AFA32D3084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EE328E-B81E-4D11-9A1E-6EA075682F0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02F854-4F22-4DA8-A8AB-35A9BD81B024}">
      <dgm:prSet phldrT="[Text]" custT="1"/>
      <dgm:spPr>
        <a:blipFill rotWithShape="0">
          <a:blip xmlns:r="http://schemas.openxmlformats.org/officeDocument/2006/relationships" r:embed="rId1"/>
          <a:tile tx="0" ty="0" sx="100000" sy="100000" flip="none" algn="tl"/>
        </a:blipFill>
      </dgm:spPr>
      <dgm:t>
        <a:bodyPr/>
        <a:lstStyle/>
        <a:p>
          <a:r>
            <a:rPr lang="en-US" sz="3200" b="1" dirty="0" smtClean="0">
              <a:solidFill>
                <a:srgbClr val="000099"/>
              </a:solidFill>
              <a:latin typeface="Trebuchet MS" pitchFamily="34" charset="0"/>
            </a:rPr>
            <a:t>OCEANS RESOURCES </a:t>
          </a:r>
          <a:endParaRPr lang="en-US" sz="3200" dirty="0">
            <a:solidFill>
              <a:srgbClr val="000099"/>
            </a:solidFill>
          </a:endParaRPr>
        </a:p>
      </dgm:t>
    </dgm:pt>
    <dgm:pt modelId="{476B6FF8-A00C-4E73-88BC-760BBDD608DB}" type="parTrans" cxnId="{D77C5D95-C44C-45D1-93EC-9FA9BF4AFC26}">
      <dgm:prSet/>
      <dgm:spPr/>
      <dgm:t>
        <a:bodyPr/>
        <a:lstStyle/>
        <a:p>
          <a:endParaRPr lang="en-US"/>
        </a:p>
      </dgm:t>
    </dgm:pt>
    <dgm:pt modelId="{D6A9C250-36B9-4100-AE37-12635984BA11}" type="sibTrans" cxnId="{D77C5D95-C44C-45D1-93EC-9FA9BF4AFC26}">
      <dgm:prSet/>
      <dgm:spPr/>
      <dgm:t>
        <a:bodyPr/>
        <a:lstStyle/>
        <a:p>
          <a:endParaRPr lang="en-US"/>
        </a:p>
      </dgm:t>
    </dgm:pt>
    <dgm:pt modelId="{EF0D170C-3EA3-46B3-8F51-707922C9E55A}">
      <dgm:prSet phldrT="[Text]" custT="1"/>
      <dgm:spPr>
        <a:blipFill rotWithShape="0">
          <a:blip xmlns:r="http://schemas.openxmlformats.org/officeDocument/2006/relationships" r:embed="rId2"/>
          <a:tile tx="0" ty="0" sx="100000" sy="100000" flip="none" algn="tl"/>
        </a:blipFill>
      </dgm:spPr>
      <dgm:t>
        <a:bodyPr/>
        <a:lstStyle/>
        <a:p>
          <a:r>
            <a:rPr lang="en-US" sz="2800" b="1" dirty="0" smtClean="0">
              <a:solidFill>
                <a:srgbClr val="008000"/>
              </a:solidFill>
              <a:latin typeface="Trebuchet MS" pitchFamily="34" charset="0"/>
            </a:rPr>
            <a:t>Living</a:t>
          </a:r>
          <a:endParaRPr lang="en-US" sz="2800" b="1" dirty="0">
            <a:solidFill>
              <a:srgbClr val="008000"/>
            </a:solidFill>
          </a:endParaRPr>
        </a:p>
      </dgm:t>
    </dgm:pt>
    <dgm:pt modelId="{8D145BD5-AAA1-441B-B84E-D406A330897A}" type="parTrans" cxnId="{785BA58D-87A7-45C0-BDAE-EB0D0089509D}">
      <dgm:prSet/>
      <dgm:spPr/>
      <dgm:t>
        <a:bodyPr/>
        <a:lstStyle/>
        <a:p>
          <a:endParaRPr lang="en-US"/>
        </a:p>
      </dgm:t>
    </dgm:pt>
    <dgm:pt modelId="{58637E67-B3AA-4DC0-B622-73BEBC3865E0}" type="sibTrans" cxnId="{785BA58D-87A7-45C0-BDAE-EB0D0089509D}">
      <dgm:prSet/>
      <dgm:spPr/>
      <dgm:t>
        <a:bodyPr/>
        <a:lstStyle/>
        <a:p>
          <a:endParaRPr lang="en-US"/>
        </a:p>
      </dgm:t>
    </dgm:pt>
    <dgm:pt modelId="{4FBCB1AB-4DE3-4C84-8212-92D36005A4C1}">
      <dgm:prSet phldrT="[Text]" custT="1"/>
      <dgm:spPr>
        <a:blipFill rotWithShape="0">
          <a:blip xmlns:r="http://schemas.openxmlformats.org/officeDocument/2006/relationships" r:embed="rId3"/>
          <a:tile tx="0" ty="0" sx="100000" sy="100000" flip="none" algn="tl"/>
        </a:blipFill>
      </dgm:spPr>
      <dgm:t>
        <a:bodyPr/>
        <a:lstStyle/>
        <a:p>
          <a:r>
            <a:rPr lang="en-US" sz="2800" b="1" dirty="0" smtClean="0">
              <a:solidFill>
                <a:schemeClr val="bg1"/>
              </a:solidFill>
              <a:latin typeface="Trebuchet MS" pitchFamily="34" charset="0"/>
            </a:rPr>
            <a:t>Non-Living</a:t>
          </a:r>
          <a:endParaRPr lang="en-US" sz="2800" b="1" dirty="0">
            <a:solidFill>
              <a:schemeClr val="bg1"/>
            </a:solidFill>
          </a:endParaRPr>
        </a:p>
      </dgm:t>
    </dgm:pt>
    <dgm:pt modelId="{E81F0139-1E08-4E37-8744-90EAB60DD2AE}" type="parTrans" cxnId="{DADF6486-78BB-45AF-ADC1-74140ABB81AD}">
      <dgm:prSet/>
      <dgm:spPr/>
      <dgm:t>
        <a:bodyPr/>
        <a:lstStyle/>
        <a:p>
          <a:endParaRPr lang="en-US"/>
        </a:p>
      </dgm:t>
    </dgm:pt>
    <dgm:pt modelId="{3DC2E32A-28E4-46C8-8196-AB8B51A03282}" type="sibTrans" cxnId="{DADF6486-78BB-45AF-ADC1-74140ABB81AD}">
      <dgm:prSet/>
      <dgm:spPr/>
      <dgm:t>
        <a:bodyPr/>
        <a:lstStyle/>
        <a:p>
          <a:endParaRPr lang="en-US"/>
        </a:p>
      </dgm:t>
    </dgm:pt>
    <dgm:pt modelId="{8F95E3AC-AD6B-4AB1-8CBF-3FF7E45A2FC8}">
      <dgm:prSet custT="1"/>
      <dgm:spPr>
        <a:blipFill rotWithShape="0">
          <a:blip xmlns:r="http://schemas.openxmlformats.org/officeDocument/2006/relationships" r:embed="rId4"/>
          <a:tile tx="0" ty="0" sx="100000" sy="100000" flip="none" algn="tl"/>
        </a:blipFill>
      </dgm:spPr>
      <dgm:t>
        <a:bodyPr/>
        <a:lstStyle/>
        <a:p>
          <a:r>
            <a:rPr lang="en-US" sz="2800" b="1" dirty="0" smtClean="0">
              <a:solidFill>
                <a:srgbClr val="FFFF00"/>
              </a:solidFill>
              <a:latin typeface="Trebuchet MS" pitchFamily="34" charset="0"/>
            </a:rPr>
            <a:t>Non-Natural</a:t>
          </a:r>
          <a:endParaRPr lang="en-US" sz="2800" b="1" dirty="0">
            <a:solidFill>
              <a:srgbClr val="FFFF00"/>
            </a:solidFill>
          </a:endParaRPr>
        </a:p>
      </dgm:t>
    </dgm:pt>
    <dgm:pt modelId="{4ED91650-1609-47ED-9CF4-5E9D44C2D8AA}" type="parTrans" cxnId="{E33803F9-D7A8-4B2B-98C9-37837C30CF09}">
      <dgm:prSet/>
      <dgm:spPr/>
      <dgm:t>
        <a:bodyPr/>
        <a:lstStyle/>
        <a:p>
          <a:endParaRPr lang="en-US"/>
        </a:p>
      </dgm:t>
    </dgm:pt>
    <dgm:pt modelId="{8DF5C7BC-2AB1-4912-81E4-01FBDEAA6B19}" type="sibTrans" cxnId="{E33803F9-D7A8-4B2B-98C9-37837C30CF09}">
      <dgm:prSet/>
      <dgm:spPr/>
      <dgm:t>
        <a:bodyPr/>
        <a:lstStyle/>
        <a:p>
          <a:endParaRPr lang="en-US"/>
        </a:p>
      </dgm:t>
    </dgm:pt>
    <dgm:pt modelId="{FA3173AE-D414-4821-8490-5035C3C0F4E8}">
      <dgm:prSet custT="1"/>
      <dgm:spPr>
        <a:blipFill rotWithShape="0">
          <a:blip xmlns:r="http://schemas.openxmlformats.org/officeDocument/2006/relationships" r:embed="rId5"/>
          <a:tile tx="0" ty="0" sx="100000" sy="100000" flip="none" algn="tl"/>
        </a:blipFill>
      </dgm:spPr>
      <dgm:t>
        <a:bodyPr/>
        <a:lstStyle/>
        <a:p>
          <a:r>
            <a:rPr lang="en-US" sz="2800" b="1" dirty="0" smtClean="0">
              <a:solidFill>
                <a:srgbClr val="FFFF00"/>
              </a:solidFill>
              <a:latin typeface="Trebuchet MS" pitchFamily="34" charset="0"/>
            </a:rPr>
            <a:t>Natural</a:t>
          </a:r>
          <a:endParaRPr lang="en-US" sz="2800" b="1" dirty="0">
            <a:solidFill>
              <a:srgbClr val="FFFF00"/>
            </a:solidFill>
          </a:endParaRPr>
        </a:p>
      </dgm:t>
    </dgm:pt>
    <dgm:pt modelId="{18C7DBAC-19A0-413A-92F6-122986AE56D1}" type="parTrans" cxnId="{C43A1EDD-1103-40F0-9AB0-71B6D368D977}">
      <dgm:prSet/>
      <dgm:spPr/>
      <dgm:t>
        <a:bodyPr/>
        <a:lstStyle/>
        <a:p>
          <a:endParaRPr lang="en-US"/>
        </a:p>
      </dgm:t>
    </dgm:pt>
    <dgm:pt modelId="{F0883139-2A7A-4945-A88E-FBF3D74B17D0}" type="sibTrans" cxnId="{C43A1EDD-1103-40F0-9AB0-71B6D368D977}">
      <dgm:prSet/>
      <dgm:spPr/>
      <dgm:t>
        <a:bodyPr/>
        <a:lstStyle/>
        <a:p>
          <a:endParaRPr lang="en-US"/>
        </a:p>
      </dgm:t>
    </dgm:pt>
    <dgm:pt modelId="{4D09A522-A787-4D3C-A131-CEE425392999}">
      <dgm:prSet custT="1"/>
      <dgm:spPr>
        <a:solidFill>
          <a:srgbClr val="008000"/>
        </a:solidFill>
      </dgm:spPr>
      <dgm:t>
        <a:bodyPr/>
        <a:lstStyle/>
        <a:p>
          <a:r>
            <a:rPr lang="en-US" sz="2400" b="1" dirty="0" smtClean="0">
              <a:latin typeface="Trebuchet MS" panose="020B0603020202020204" pitchFamily="34" charset="0"/>
            </a:rPr>
            <a:t>Scenic &amp; Ecosystem Value</a:t>
          </a:r>
          <a:endParaRPr lang="en-US" sz="2400" dirty="0">
            <a:latin typeface="Trebuchet MS" panose="020B0603020202020204" pitchFamily="34" charset="0"/>
          </a:endParaRPr>
        </a:p>
      </dgm:t>
    </dgm:pt>
    <dgm:pt modelId="{E630CAB3-E7A3-4CF7-ACE3-38A3D5C2C297}" type="parTrans" cxnId="{82788603-B841-4199-9B69-A32B33693455}">
      <dgm:prSet/>
      <dgm:spPr/>
      <dgm:t>
        <a:bodyPr/>
        <a:lstStyle/>
        <a:p>
          <a:endParaRPr lang="en-US"/>
        </a:p>
      </dgm:t>
    </dgm:pt>
    <dgm:pt modelId="{FA710E80-48AA-42FA-8A30-6C6DC4134034}" type="sibTrans" cxnId="{82788603-B841-4199-9B69-A32B33693455}">
      <dgm:prSet/>
      <dgm:spPr/>
      <dgm:t>
        <a:bodyPr/>
        <a:lstStyle/>
        <a:p>
          <a:endParaRPr lang="en-US"/>
        </a:p>
      </dgm:t>
    </dgm:pt>
    <dgm:pt modelId="{FFA7B97E-F6F7-45B0-B34B-0869160F66CB}" type="pres">
      <dgm:prSet presAssocID="{A8EE328E-B81E-4D11-9A1E-6EA075682F04}" presName="hierChild1" presStyleCnt="0">
        <dgm:presLayoutVars>
          <dgm:orgChart val="1"/>
          <dgm:chPref val="1"/>
          <dgm:dir/>
          <dgm:animOne val="branch"/>
          <dgm:animLvl val="lvl"/>
          <dgm:resizeHandles/>
        </dgm:presLayoutVars>
      </dgm:prSet>
      <dgm:spPr/>
      <dgm:t>
        <a:bodyPr/>
        <a:lstStyle/>
        <a:p>
          <a:endParaRPr lang="en-US"/>
        </a:p>
      </dgm:t>
    </dgm:pt>
    <dgm:pt modelId="{68EA5739-5FC5-4C9C-B539-435655DE6DB7}" type="pres">
      <dgm:prSet presAssocID="{9E02F854-4F22-4DA8-A8AB-35A9BD81B024}" presName="hierRoot1" presStyleCnt="0">
        <dgm:presLayoutVars>
          <dgm:hierBranch val="init"/>
        </dgm:presLayoutVars>
      </dgm:prSet>
      <dgm:spPr/>
    </dgm:pt>
    <dgm:pt modelId="{E08EDF7B-7ED4-4F4C-9A2E-839536084531}" type="pres">
      <dgm:prSet presAssocID="{9E02F854-4F22-4DA8-A8AB-35A9BD81B024}" presName="rootComposite1" presStyleCnt="0"/>
      <dgm:spPr/>
    </dgm:pt>
    <dgm:pt modelId="{81A5BD6A-6797-468A-B312-A13726D9BB05}" type="pres">
      <dgm:prSet presAssocID="{9E02F854-4F22-4DA8-A8AB-35A9BD81B024}" presName="rootText1" presStyleLbl="node0" presStyleIdx="0" presStyleCnt="1" custScaleX="191390">
        <dgm:presLayoutVars>
          <dgm:chPref val="3"/>
        </dgm:presLayoutVars>
      </dgm:prSet>
      <dgm:spPr/>
      <dgm:t>
        <a:bodyPr/>
        <a:lstStyle/>
        <a:p>
          <a:endParaRPr lang="en-US"/>
        </a:p>
      </dgm:t>
    </dgm:pt>
    <dgm:pt modelId="{9745C373-25C8-422E-916E-78AB81175C3B}" type="pres">
      <dgm:prSet presAssocID="{9E02F854-4F22-4DA8-A8AB-35A9BD81B024}" presName="rootConnector1" presStyleLbl="node1" presStyleIdx="0" presStyleCnt="0"/>
      <dgm:spPr/>
      <dgm:t>
        <a:bodyPr/>
        <a:lstStyle/>
        <a:p>
          <a:endParaRPr lang="en-US"/>
        </a:p>
      </dgm:t>
    </dgm:pt>
    <dgm:pt modelId="{FEE88B8B-AA61-4927-B814-0AA46DD01293}" type="pres">
      <dgm:prSet presAssocID="{9E02F854-4F22-4DA8-A8AB-35A9BD81B024}" presName="hierChild2" presStyleCnt="0"/>
      <dgm:spPr/>
    </dgm:pt>
    <dgm:pt modelId="{99929D77-5984-47AE-AE43-013075E21E6B}" type="pres">
      <dgm:prSet presAssocID="{8D145BD5-AAA1-441B-B84E-D406A330897A}" presName="Name37" presStyleLbl="parChTrans1D2" presStyleIdx="0" presStyleCnt="3"/>
      <dgm:spPr/>
      <dgm:t>
        <a:bodyPr/>
        <a:lstStyle/>
        <a:p>
          <a:endParaRPr lang="en-US"/>
        </a:p>
      </dgm:t>
    </dgm:pt>
    <dgm:pt modelId="{920BC55C-239C-4D4B-A832-499650563787}" type="pres">
      <dgm:prSet presAssocID="{EF0D170C-3EA3-46B3-8F51-707922C9E55A}" presName="hierRoot2" presStyleCnt="0">
        <dgm:presLayoutVars>
          <dgm:hierBranch val="init"/>
        </dgm:presLayoutVars>
      </dgm:prSet>
      <dgm:spPr/>
    </dgm:pt>
    <dgm:pt modelId="{747F0A67-72F8-40E3-BCE8-3215CA6AD352}" type="pres">
      <dgm:prSet presAssocID="{EF0D170C-3EA3-46B3-8F51-707922C9E55A}" presName="rootComposite" presStyleCnt="0"/>
      <dgm:spPr/>
    </dgm:pt>
    <dgm:pt modelId="{93E5E201-0C5E-4A6D-A592-92AE4515A1B3}" type="pres">
      <dgm:prSet presAssocID="{EF0D170C-3EA3-46B3-8F51-707922C9E55A}" presName="rootText" presStyleLbl="node2" presStyleIdx="0" presStyleCnt="3" custLinFactNeighborX="-57325">
        <dgm:presLayoutVars>
          <dgm:chPref val="3"/>
        </dgm:presLayoutVars>
      </dgm:prSet>
      <dgm:spPr/>
      <dgm:t>
        <a:bodyPr/>
        <a:lstStyle/>
        <a:p>
          <a:endParaRPr lang="en-US"/>
        </a:p>
      </dgm:t>
    </dgm:pt>
    <dgm:pt modelId="{C1DA29C5-3766-4B74-8860-2AC0F65D124A}" type="pres">
      <dgm:prSet presAssocID="{EF0D170C-3EA3-46B3-8F51-707922C9E55A}" presName="rootConnector" presStyleLbl="node2" presStyleIdx="0" presStyleCnt="3"/>
      <dgm:spPr/>
      <dgm:t>
        <a:bodyPr/>
        <a:lstStyle/>
        <a:p>
          <a:endParaRPr lang="en-US"/>
        </a:p>
      </dgm:t>
    </dgm:pt>
    <dgm:pt modelId="{51BF30CD-8969-4E4E-A69E-D89AEB9AA671}" type="pres">
      <dgm:prSet presAssocID="{EF0D170C-3EA3-46B3-8F51-707922C9E55A}" presName="hierChild4" presStyleCnt="0"/>
      <dgm:spPr/>
    </dgm:pt>
    <dgm:pt modelId="{8FFE68FF-0F04-473F-B012-0BE55DD86C60}" type="pres">
      <dgm:prSet presAssocID="{EF0D170C-3EA3-46B3-8F51-707922C9E55A}" presName="hierChild5" presStyleCnt="0"/>
      <dgm:spPr/>
    </dgm:pt>
    <dgm:pt modelId="{B3F71375-2CF4-4E50-83E2-EAE8003983FC}" type="pres">
      <dgm:prSet presAssocID="{E81F0139-1E08-4E37-8744-90EAB60DD2AE}" presName="Name37" presStyleLbl="parChTrans1D2" presStyleIdx="1" presStyleCnt="3"/>
      <dgm:spPr/>
      <dgm:t>
        <a:bodyPr/>
        <a:lstStyle/>
        <a:p>
          <a:endParaRPr lang="en-US"/>
        </a:p>
      </dgm:t>
    </dgm:pt>
    <dgm:pt modelId="{8099EB9B-1F8B-44B6-AA06-C9B0D182C857}" type="pres">
      <dgm:prSet presAssocID="{4FBCB1AB-4DE3-4C84-8212-92D36005A4C1}" presName="hierRoot2" presStyleCnt="0">
        <dgm:presLayoutVars>
          <dgm:hierBranch val="init"/>
        </dgm:presLayoutVars>
      </dgm:prSet>
      <dgm:spPr/>
    </dgm:pt>
    <dgm:pt modelId="{1C019FB4-442E-4A35-B42B-B5F1F12E87D7}" type="pres">
      <dgm:prSet presAssocID="{4FBCB1AB-4DE3-4C84-8212-92D36005A4C1}" presName="rootComposite" presStyleCnt="0"/>
      <dgm:spPr/>
    </dgm:pt>
    <dgm:pt modelId="{299B0089-0C1F-4286-9365-9C5CC64BEAE3}" type="pres">
      <dgm:prSet presAssocID="{4FBCB1AB-4DE3-4C84-8212-92D36005A4C1}" presName="rootText" presStyleLbl="node2" presStyleIdx="1" presStyleCnt="3" custLinFactNeighborX="491">
        <dgm:presLayoutVars>
          <dgm:chPref val="3"/>
        </dgm:presLayoutVars>
      </dgm:prSet>
      <dgm:spPr/>
      <dgm:t>
        <a:bodyPr/>
        <a:lstStyle/>
        <a:p>
          <a:endParaRPr lang="en-US"/>
        </a:p>
      </dgm:t>
    </dgm:pt>
    <dgm:pt modelId="{7197B38A-4E91-4A25-B40A-27E249BE801F}" type="pres">
      <dgm:prSet presAssocID="{4FBCB1AB-4DE3-4C84-8212-92D36005A4C1}" presName="rootConnector" presStyleLbl="node2" presStyleIdx="1" presStyleCnt="3"/>
      <dgm:spPr/>
      <dgm:t>
        <a:bodyPr/>
        <a:lstStyle/>
        <a:p>
          <a:endParaRPr lang="en-US"/>
        </a:p>
      </dgm:t>
    </dgm:pt>
    <dgm:pt modelId="{2D13D40C-6D27-4356-98D4-A77F5E4A40D9}" type="pres">
      <dgm:prSet presAssocID="{4FBCB1AB-4DE3-4C84-8212-92D36005A4C1}" presName="hierChild4" presStyleCnt="0"/>
      <dgm:spPr/>
    </dgm:pt>
    <dgm:pt modelId="{2D2A9AB0-925E-49CB-9316-875391729DE5}" type="pres">
      <dgm:prSet presAssocID="{4ED91650-1609-47ED-9CF4-5E9D44C2D8AA}" presName="Name37" presStyleLbl="parChTrans1D3" presStyleIdx="0" presStyleCnt="2"/>
      <dgm:spPr/>
      <dgm:t>
        <a:bodyPr/>
        <a:lstStyle/>
        <a:p>
          <a:endParaRPr lang="en-US"/>
        </a:p>
      </dgm:t>
    </dgm:pt>
    <dgm:pt modelId="{D4263E68-1646-4772-B80E-D1C37B9EC60A}" type="pres">
      <dgm:prSet presAssocID="{8F95E3AC-AD6B-4AB1-8CBF-3FF7E45A2FC8}" presName="hierRoot2" presStyleCnt="0">
        <dgm:presLayoutVars>
          <dgm:hierBranch val="init"/>
        </dgm:presLayoutVars>
      </dgm:prSet>
      <dgm:spPr/>
    </dgm:pt>
    <dgm:pt modelId="{3A1F6042-0392-41C3-96C5-23E39FBC4C2F}" type="pres">
      <dgm:prSet presAssocID="{8F95E3AC-AD6B-4AB1-8CBF-3FF7E45A2FC8}" presName="rootComposite" presStyleCnt="0"/>
      <dgm:spPr/>
    </dgm:pt>
    <dgm:pt modelId="{037903CF-0BCA-4C35-831E-AB14BFA0BC36}" type="pres">
      <dgm:prSet presAssocID="{8F95E3AC-AD6B-4AB1-8CBF-3FF7E45A2FC8}" presName="rootText" presStyleLbl="node3" presStyleIdx="0" presStyleCnt="2" custLinFactNeighborX="25000" custLinFactNeighborY="-1985">
        <dgm:presLayoutVars>
          <dgm:chPref val="3"/>
        </dgm:presLayoutVars>
      </dgm:prSet>
      <dgm:spPr/>
      <dgm:t>
        <a:bodyPr/>
        <a:lstStyle/>
        <a:p>
          <a:endParaRPr lang="en-US"/>
        </a:p>
      </dgm:t>
    </dgm:pt>
    <dgm:pt modelId="{1FF21C83-405E-4936-B67E-947BBD294236}" type="pres">
      <dgm:prSet presAssocID="{8F95E3AC-AD6B-4AB1-8CBF-3FF7E45A2FC8}" presName="rootConnector" presStyleLbl="node3" presStyleIdx="0" presStyleCnt="2"/>
      <dgm:spPr/>
      <dgm:t>
        <a:bodyPr/>
        <a:lstStyle/>
        <a:p>
          <a:endParaRPr lang="en-US"/>
        </a:p>
      </dgm:t>
    </dgm:pt>
    <dgm:pt modelId="{171FEE6D-6E1B-44F6-9F0F-9537168BED3B}" type="pres">
      <dgm:prSet presAssocID="{8F95E3AC-AD6B-4AB1-8CBF-3FF7E45A2FC8}" presName="hierChild4" presStyleCnt="0"/>
      <dgm:spPr/>
    </dgm:pt>
    <dgm:pt modelId="{A3FB3CA3-33C3-48EB-A872-866422B6B4B0}" type="pres">
      <dgm:prSet presAssocID="{8F95E3AC-AD6B-4AB1-8CBF-3FF7E45A2FC8}" presName="hierChild5" presStyleCnt="0"/>
      <dgm:spPr/>
    </dgm:pt>
    <dgm:pt modelId="{5E46847E-109C-447F-BFD6-EC48C8504D53}" type="pres">
      <dgm:prSet presAssocID="{18C7DBAC-19A0-413A-92F6-122986AE56D1}" presName="Name37" presStyleLbl="parChTrans1D3" presStyleIdx="1" presStyleCnt="2"/>
      <dgm:spPr/>
      <dgm:t>
        <a:bodyPr/>
        <a:lstStyle/>
        <a:p>
          <a:endParaRPr lang="en-US"/>
        </a:p>
      </dgm:t>
    </dgm:pt>
    <dgm:pt modelId="{A30FC390-2108-46B4-AE31-337E017FE3C2}" type="pres">
      <dgm:prSet presAssocID="{FA3173AE-D414-4821-8490-5035C3C0F4E8}" presName="hierRoot2" presStyleCnt="0">
        <dgm:presLayoutVars>
          <dgm:hierBranch val="init"/>
        </dgm:presLayoutVars>
      </dgm:prSet>
      <dgm:spPr/>
    </dgm:pt>
    <dgm:pt modelId="{FD1E921D-2999-4CD0-B424-149E057C562D}" type="pres">
      <dgm:prSet presAssocID="{FA3173AE-D414-4821-8490-5035C3C0F4E8}" presName="rootComposite" presStyleCnt="0"/>
      <dgm:spPr/>
    </dgm:pt>
    <dgm:pt modelId="{4CE571AC-FA70-4CC5-92CA-37443B00A706}" type="pres">
      <dgm:prSet presAssocID="{FA3173AE-D414-4821-8490-5035C3C0F4E8}" presName="rootText" presStyleLbl="node3" presStyleIdx="1" presStyleCnt="2" custLinFactY="-44967" custLinFactNeighborX="-93032" custLinFactNeighborY="-100000">
        <dgm:presLayoutVars>
          <dgm:chPref val="3"/>
        </dgm:presLayoutVars>
      </dgm:prSet>
      <dgm:spPr/>
      <dgm:t>
        <a:bodyPr/>
        <a:lstStyle/>
        <a:p>
          <a:endParaRPr lang="en-US"/>
        </a:p>
      </dgm:t>
    </dgm:pt>
    <dgm:pt modelId="{21EFE8D3-25ED-44D4-A6F3-3C52CEDB30CF}" type="pres">
      <dgm:prSet presAssocID="{FA3173AE-D414-4821-8490-5035C3C0F4E8}" presName="rootConnector" presStyleLbl="node3" presStyleIdx="1" presStyleCnt="2"/>
      <dgm:spPr/>
      <dgm:t>
        <a:bodyPr/>
        <a:lstStyle/>
        <a:p>
          <a:endParaRPr lang="en-US"/>
        </a:p>
      </dgm:t>
    </dgm:pt>
    <dgm:pt modelId="{99CDEF95-6665-457A-93E7-B7E67F105F8D}" type="pres">
      <dgm:prSet presAssocID="{FA3173AE-D414-4821-8490-5035C3C0F4E8}" presName="hierChild4" presStyleCnt="0"/>
      <dgm:spPr/>
    </dgm:pt>
    <dgm:pt modelId="{77BE8AAC-1D76-452D-8115-9B23089E05F6}" type="pres">
      <dgm:prSet presAssocID="{FA3173AE-D414-4821-8490-5035C3C0F4E8}" presName="hierChild5" presStyleCnt="0"/>
      <dgm:spPr/>
    </dgm:pt>
    <dgm:pt modelId="{BD8F0F98-109C-4D72-A4BF-B189232D3336}" type="pres">
      <dgm:prSet presAssocID="{4FBCB1AB-4DE3-4C84-8212-92D36005A4C1}" presName="hierChild5" presStyleCnt="0"/>
      <dgm:spPr/>
    </dgm:pt>
    <dgm:pt modelId="{BF16DDF5-CD8A-43E6-A5BC-96E1527DB858}" type="pres">
      <dgm:prSet presAssocID="{E630CAB3-E7A3-4CF7-ACE3-38A3D5C2C297}" presName="Name37" presStyleLbl="parChTrans1D2" presStyleIdx="2" presStyleCnt="3"/>
      <dgm:spPr/>
      <dgm:t>
        <a:bodyPr/>
        <a:lstStyle/>
        <a:p>
          <a:endParaRPr lang="en-US"/>
        </a:p>
      </dgm:t>
    </dgm:pt>
    <dgm:pt modelId="{33553F54-DDE8-4961-BB26-4D70D6CE1BA9}" type="pres">
      <dgm:prSet presAssocID="{4D09A522-A787-4D3C-A131-CEE425392999}" presName="hierRoot2" presStyleCnt="0">
        <dgm:presLayoutVars>
          <dgm:hierBranch val="init"/>
        </dgm:presLayoutVars>
      </dgm:prSet>
      <dgm:spPr/>
    </dgm:pt>
    <dgm:pt modelId="{AEE9D295-0E62-4BA6-A590-2A15C71F86C3}" type="pres">
      <dgm:prSet presAssocID="{4D09A522-A787-4D3C-A131-CEE425392999}" presName="rootComposite" presStyleCnt="0"/>
      <dgm:spPr/>
    </dgm:pt>
    <dgm:pt modelId="{E70A0EC5-7A3A-4E3C-8996-61151CBDD9EF}" type="pres">
      <dgm:prSet presAssocID="{4D09A522-A787-4D3C-A131-CEE425392999}" presName="rootText" presStyleLbl="node2" presStyleIdx="2" presStyleCnt="3">
        <dgm:presLayoutVars>
          <dgm:chPref val="3"/>
        </dgm:presLayoutVars>
      </dgm:prSet>
      <dgm:spPr/>
      <dgm:t>
        <a:bodyPr/>
        <a:lstStyle/>
        <a:p>
          <a:endParaRPr lang="en-US"/>
        </a:p>
      </dgm:t>
    </dgm:pt>
    <dgm:pt modelId="{262B2EBD-C414-4785-998F-7CD21E2D794C}" type="pres">
      <dgm:prSet presAssocID="{4D09A522-A787-4D3C-A131-CEE425392999}" presName="rootConnector" presStyleLbl="node2" presStyleIdx="2" presStyleCnt="3"/>
      <dgm:spPr/>
      <dgm:t>
        <a:bodyPr/>
        <a:lstStyle/>
        <a:p>
          <a:endParaRPr lang="en-US"/>
        </a:p>
      </dgm:t>
    </dgm:pt>
    <dgm:pt modelId="{EA3B1F03-07EF-4089-88C3-D35D2AD047BF}" type="pres">
      <dgm:prSet presAssocID="{4D09A522-A787-4D3C-A131-CEE425392999}" presName="hierChild4" presStyleCnt="0"/>
      <dgm:spPr/>
    </dgm:pt>
    <dgm:pt modelId="{C42C3A02-7C41-4267-9EEB-6242956C7959}" type="pres">
      <dgm:prSet presAssocID="{4D09A522-A787-4D3C-A131-CEE425392999}" presName="hierChild5" presStyleCnt="0"/>
      <dgm:spPr/>
    </dgm:pt>
    <dgm:pt modelId="{7D33929D-648D-403D-8FD0-CB3627D8C43E}" type="pres">
      <dgm:prSet presAssocID="{9E02F854-4F22-4DA8-A8AB-35A9BD81B024}" presName="hierChild3" presStyleCnt="0"/>
      <dgm:spPr/>
    </dgm:pt>
  </dgm:ptLst>
  <dgm:cxnLst>
    <dgm:cxn modelId="{E33803F9-D7A8-4B2B-98C9-37837C30CF09}" srcId="{4FBCB1AB-4DE3-4C84-8212-92D36005A4C1}" destId="{8F95E3AC-AD6B-4AB1-8CBF-3FF7E45A2FC8}" srcOrd="0" destOrd="0" parTransId="{4ED91650-1609-47ED-9CF4-5E9D44C2D8AA}" sibTransId="{8DF5C7BC-2AB1-4912-81E4-01FBDEAA6B19}"/>
    <dgm:cxn modelId="{759F733C-0958-40C2-BDD1-39A3922D0EE3}" type="presOf" srcId="{4FBCB1AB-4DE3-4C84-8212-92D36005A4C1}" destId="{299B0089-0C1F-4286-9365-9C5CC64BEAE3}" srcOrd="0" destOrd="0" presId="urn:microsoft.com/office/officeart/2005/8/layout/orgChart1"/>
    <dgm:cxn modelId="{77962CD7-5FB1-46C5-B324-6C9953987490}" type="presOf" srcId="{9E02F854-4F22-4DA8-A8AB-35A9BD81B024}" destId="{9745C373-25C8-422E-916E-78AB81175C3B}" srcOrd="1" destOrd="0" presId="urn:microsoft.com/office/officeart/2005/8/layout/orgChart1"/>
    <dgm:cxn modelId="{EE4F6734-CCCD-456A-90E1-7FF527555496}" type="presOf" srcId="{4D09A522-A787-4D3C-A131-CEE425392999}" destId="{262B2EBD-C414-4785-998F-7CD21E2D794C}" srcOrd="1" destOrd="0" presId="urn:microsoft.com/office/officeart/2005/8/layout/orgChart1"/>
    <dgm:cxn modelId="{A2000E1A-21DD-4D17-BA5B-FFFA17FA35A6}" type="presOf" srcId="{4ED91650-1609-47ED-9CF4-5E9D44C2D8AA}" destId="{2D2A9AB0-925E-49CB-9316-875391729DE5}" srcOrd="0" destOrd="0" presId="urn:microsoft.com/office/officeart/2005/8/layout/orgChart1"/>
    <dgm:cxn modelId="{48A5046E-0582-417F-8925-E3AD9A105ACF}" type="presOf" srcId="{E81F0139-1E08-4E37-8744-90EAB60DD2AE}" destId="{B3F71375-2CF4-4E50-83E2-EAE8003983FC}" srcOrd="0" destOrd="0" presId="urn:microsoft.com/office/officeart/2005/8/layout/orgChart1"/>
    <dgm:cxn modelId="{82788603-B841-4199-9B69-A32B33693455}" srcId="{9E02F854-4F22-4DA8-A8AB-35A9BD81B024}" destId="{4D09A522-A787-4D3C-A131-CEE425392999}" srcOrd="2" destOrd="0" parTransId="{E630CAB3-E7A3-4CF7-ACE3-38A3D5C2C297}" sibTransId="{FA710E80-48AA-42FA-8A30-6C6DC4134034}"/>
    <dgm:cxn modelId="{AD4B7927-8B20-40B0-AA22-F1978239DD42}" type="presOf" srcId="{EF0D170C-3EA3-46B3-8F51-707922C9E55A}" destId="{C1DA29C5-3766-4B74-8860-2AC0F65D124A}" srcOrd="1" destOrd="0" presId="urn:microsoft.com/office/officeart/2005/8/layout/orgChart1"/>
    <dgm:cxn modelId="{AA713417-2E24-494D-8053-715AD530085D}" type="presOf" srcId="{FA3173AE-D414-4821-8490-5035C3C0F4E8}" destId="{21EFE8D3-25ED-44D4-A6F3-3C52CEDB30CF}" srcOrd="1" destOrd="0" presId="urn:microsoft.com/office/officeart/2005/8/layout/orgChart1"/>
    <dgm:cxn modelId="{E45931ED-5986-4D9F-AC62-1290F4DC5A50}" type="presOf" srcId="{9E02F854-4F22-4DA8-A8AB-35A9BD81B024}" destId="{81A5BD6A-6797-468A-B312-A13726D9BB05}" srcOrd="0" destOrd="0" presId="urn:microsoft.com/office/officeart/2005/8/layout/orgChart1"/>
    <dgm:cxn modelId="{E5E42064-A3BE-4409-B0E6-5231CBA4904B}" type="presOf" srcId="{8D145BD5-AAA1-441B-B84E-D406A330897A}" destId="{99929D77-5984-47AE-AE43-013075E21E6B}" srcOrd="0" destOrd="0" presId="urn:microsoft.com/office/officeart/2005/8/layout/orgChart1"/>
    <dgm:cxn modelId="{F917FFC4-9A1B-439E-BB69-31538F458AF6}" type="presOf" srcId="{4FBCB1AB-4DE3-4C84-8212-92D36005A4C1}" destId="{7197B38A-4E91-4A25-B40A-27E249BE801F}" srcOrd="1" destOrd="0" presId="urn:microsoft.com/office/officeart/2005/8/layout/orgChart1"/>
    <dgm:cxn modelId="{DADF6486-78BB-45AF-ADC1-74140ABB81AD}" srcId="{9E02F854-4F22-4DA8-A8AB-35A9BD81B024}" destId="{4FBCB1AB-4DE3-4C84-8212-92D36005A4C1}" srcOrd="1" destOrd="0" parTransId="{E81F0139-1E08-4E37-8744-90EAB60DD2AE}" sibTransId="{3DC2E32A-28E4-46C8-8196-AB8B51A03282}"/>
    <dgm:cxn modelId="{A5874496-D614-454C-957B-1EF58E3E84FC}" type="presOf" srcId="{4D09A522-A787-4D3C-A131-CEE425392999}" destId="{E70A0EC5-7A3A-4E3C-8996-61151CBDD9EF}" srcOrd="0" destOrd="0" presId="urn:microsoft.com/office/officeart/2005/8/layout/orgChart1"/>
    <dgm:cxn modelId="{D77C5D95-C44C-45D1-93EC-9FA9BF4AFC26}" srcId="{A8EE328E-B81E-4D11-9A1E-6EA075682F04}" destId="{9E02F854-4F22-4DA8-A8AB-35A9BD81B024}" srcOrd="0" destOrd="0" parTransId="{476B6FF8-A00C-4E73-88BC-760BBDD608DB}" sibTransId="{D6A9C250-36B9-4100-AE37-12635984BA11}"/>
    <dgm:cxn modelId="{CCE6F6FD-95C1-4861-87F3-E4A6C44F5E11}" type="presOf" srcId="{FA3173AE-D414-4821-8490-5035C3C0F4E8}" destId="{4CE571AC-FA70-4CC5-92CA-37443B00A706}" srcOrd="0" destOrd="0" presId="urn:microsoft.com/office/officeart/2005/8/layout/orgChart1"/>
    <dgm:cxn modelId="{E9772DF7-DC2F-4FF4-B895-DD28DC2735CE}" type="presOf" srcId="{A8EE328E-B81E-4D11-9A1E-6EA075682F04}" destId="{FFA7B97E-F6F7-45B0-B34B-0869160F66CB}" srcOrd="0" destOrd="0" presId="urn:microsoft.com/office/officeart/2005/8/layout/orgChart1"/>
    <dgm:cxn modelId="{72FF930C-C4CC-4DEB-B477-9123D6E65FE3}" type="presOf" srcId="{18C7DBAC-19A0-413A-92F6-122986AE56D1}" destId="{5E46847E-109C-447F-BFD6-EC48C8504D53}" srcOrd="0" destOrd="0" presId="urn:microsoft.com/office/officeart/2005/8/layout/orgChart1"/>
    <dgm:cxn modelId="{C43A1EDD-1103-40F0-9AB0-71B6D368D977}" srcId="{4FBCB1AB-4DE3-4C84-8212-92D36005A4C1}" destId="{FA3173AE-D414-4821-8490-5035C3C0F4E8}" srcOrd="1" destOrd="0" parTransId="{18C7DBAC-19A0-413A-92F6-122986AE56D1}" sibTransId="{F0883139-2A7A-4945-A88E-FBF3D74B17D0}"/>
    <dgm:cxn modelId="{785BA58D-87A7-45C0-BDAE-EB0D0089509D}" srcId="{9E02F854-4F22-4DA8-A8AB-35A9BD81B024}" destId="{EF0D170C-3EA3-46B3-8F51-707922C9E55A}" srcOrd="0" destOrd="0" parTransId="{8D145BD5-AAA1-441B-B84E-D406A330897A}" sibTransId="{58637E67-B3AA-4DC0-B622-73BEBC3865E0}"/>
    <dgm:cxn modelId="{2A7B90E8-A82C-4AF4-A3C3-A4C0A635BD8D}" type="presOf" srcId="{8F95E3AC-AD6B-4AB1-8CBF-3FF7E45A2FC8}" destId="{037903CF-0BCA-4C35-831E-AB14BFA0BC36}" srcOrd="0" destOrd="0" presId="urn:microsoft.com/office/officeart/2005/8/layout/orgChart1"/>
    <dgm:cxn modelId="{6F389098-9F5F-4646-B793-26C8B8A24DC0}" type="presOf" srcId="{E630CAB3-E7A3-4CF7-ACE3-38A3D5C2C297}" destId="{BF16DDF5-CD8A-43E6-A5BC-96E1527DB858}" srcOrd="0" destOrd="0" presId="urn:microsoft.com/office/officeart/2005/8/layout/orgChart1"/>
    <dgm:cxn modelId="{E88B9669-4D87-40BF-90AA-F2502D9D0891}" type="presOf" srcId="{8F95E3AC-AD6B-4AB1-8CBF-3FF7E45A2FC8}" destId="{1FF21C83-405E-4936-B67E-947BBD294236}" srcOrd="1" destOrd="0" presId="urn:microsoft.com/office/officeart/2005/8/layout/orgChart1"/>
    <dgm:cxn modelId="{47C7D94F-032E-412A-9F1A-48D2ED281BF3}" type="presOf" srcId="{EF0D170C-3EA3-46B3-8F51-707922C9E55A}" destId="{93E5E201-0C5E-4A6D-A592-92AE4515A1B3}" srcOrd="0" destOrd="0" presId="urn:microsoft.com/office/officeart/2005/8/layout/orgChart1"/>
    <dgm:cxn modelId="{8D59DE7F-409F-41F4-B971-07B334265C03}" type="presParOf" srcId="{FFA7B97E-F6F7-45B0-B34B-0869160F66CB}" destId="{68EA5739-5FC5-4C9C-B539-435655DE6DB7}" srcOrd="0" destOrd="0" presId="urn:microsoft.com/office/officeart/2005/8/layout/orgChart1"/>
    <dgm:cxn modelId="{0DBA5094-83AC-4D04-8ECF-954022E7619E}" type="presParOf" srcId="{68EA5739-5FC5-4C9C-B539-435655DE6DB7}" destId="{E08EDF7B-7ED4-4F4C-9A2E-839536084531}" srcOrd="0" destOrd="0" presId="urn:microsoft.com/office/officeart/2005/8/layout/orgChart1"/>
    <dgm:cxn modelId="{C04606A6-7847-4056-B79E-4B4A02EB874A}" type="presParOf" srcId="{E08EDF7B-7ED4-4F4C-9A2E-839536084531}" destId="{81A5BD6A-6797-468A-B312-A13726D9BB05}" srcOrd="0" destOrd="0" presId="urn:microsoft.com/office/officeart/2005/8/layout/orgChart1"/>
    <dgm:cxn modelId="{3F10EC59-EA64-4957-BCDC-D409EBF213BE}" type="presParOf" srcId="{E08EDF7B-7ED4-4F4C-9A2E-839536084531}" destId="{9745C373-25C8-422E-916E-78AB81175C3B}" srcOrd="1" destOrd="0" presId="urn:microsoft.com/office/officeart/2005/8/layout/orgChart1"/>
    <dgm:cxn modelId="{C2216CD4-336C-4416-9F32-D55B77D96FDC}" type="presParOf" srcId="{68EA5739-5FC5-4C9C-B539-435655DE6DB7}" destId="{FEE88B8B-AA61-4927-B814-0AA46DD01293}" srcOrd="1" destOrd="0" presId="urn:microsoft.com/office/officeart/2005/8/layout/orgChart1"/>
    <dgm:cxn modelId="{0F296465-9507-4334-85BD-F00750366609}" type="presParOf" srcId="{FEE88B8B-AA61-4927-B814-0AA46DD01293}" destId="{99929D77-5984-47AE-AE43-013075E21E6B}" srcOrd="0" destOrd="0" presId="urn:microsoft.com/office/officeart/2005/8/layout/orgChart1"/>
    <dgm:cxn modelId="{DE7156BE-F413-4AED-9054-AF37679B1EA2}" type="presParOf" srcId="{FEE88B8B-AA61-4927-B814-0AA46DD01293}" destId="{920BC55C-239C-4D4B-A832-499650563787}" srcOrd="1" destOrd="0" presId="urn:microsoft.com/office/officeart/2005/8/layout/orgChart1"/>
    <dgm:cxn modelId="{4F56255A-60BC-448B-BED7-1AD03054050B}" type="presParOf" srcId="{920BC55C-239C-4D4B-A832-499650563787}" destId="{747F0A67-72F8-40E3-BCE8-3215CA6AD352}" srcOrd="0" destOrd="0" presId="urn:microsoft.com/office/officeart/2005/8/layout/orgChart1"/>
    <dgm:cxn modelId="{CDFBFE6B-AD9B-44EF-8FAC-E3023E86BE53}" type="presParOf" srcId="{747F0A67-72F8-40E3-BCE8-3215CA6AD352}" destId="{93E5E201-0C5E-4A6D-A592-92AE4515A1B3}" srcOrd="0" destOrd="0" presId="urn:microsoft.com/office/officeart/2005/8/layout/orgChart1"/>
    <dgm:cxn modelId="{0AB80594-8735-4CC0-AE75-2814EC337E9F}" type="presParOf" srcId="{747F0A67-72F8-40E3-BCE8-3215CA6AD352}" destId="{C1DA29C5-3766-4B74-8860-2AC0F65D124A}" srcOrd="1" destOrd="0" presId="urn:microsoft.com/office/officeart/2005/8/layout/orgChart1"/>
    <dgm:cxn modelId="{A7EED6D7-81E4-421E-8C46-B88F6CB4EFF6}" type="presParOf" srcId="{920BC55C-239C-4D4B-A832-499650563787}" destId="{51BF30CD-8969-4E4E-A69E-D89AEB9AA671}" srcOrd="1" destOrd="0" presId="urn:microsoft.com/office/officeart/2005/8/layout/orgChart1"/>
    <dgm:cxn modelId="{4A12165F-1AE4-4FD6-A2FC-65E901259992}" type="presParOf" srcId="{920BC55C-239C-4D4B-A832-499650563787}" destId="{8FFE68FF-0F04-473F-B012-0BE55DD86C60}" srcOrd="2" destOrd="0" presId="urn:microsoft.com/office/officeart/2005/8/layout/orgChart1"/>
    <dgm:cxn modelId="{1D299C81-BF59-4B55-8768-471EA6C5B4A9}" type="presParOf" srcId="{FEE88B8B-AA61-4927-B814-0AA46DD01293}" destId="{B3F71375-2CF4-4E50-83E2-EAE8003983FC}" srcOrd="2" destOrd="0" presId="urn:microsoft.com/office/officeart/2005/8/layout/orgChart1"/>
    <dgm:cxn modelId="{53367B27-BE0C-4E22-8955-877D08EF164A}" type="presParOf" srcId="{FEE88B8B-AA61-4927-B814-0AA46DD01293}" destId="{8099EB9B-1F8B-44B6-AA06-C9B0D182C857}" srcOrd="3" destOrd="0" presId="urn:microsoft.com/office/officeart/2005/8/layout/orgChart1"/>
    <dgm:cxn modelId="{08A7AA3E-CBDD-450E-8E2B-9E9FE8C1B734}" type="presParOf" srcId="{8099EB9B-1F8B-44B6-AA06-C9B0D182C857}" destId="{1C019FB4-442E-4A35-B42B-B5F1F12E87D7}" srcOrd="0" destOrd="0" presId="urn:microsoft.com/office/officeart/2005/8/layout/orgChart1"/>
    <dgm:cxn modelId="{17C82CC9-40BF-4063-80DA-41B25A3FB269}" type="presParOf" srcId="{1C019FB4-442E-4A35-B42B-B5F1F12E87D7}" destId="{299B0089-0C1F-4286-9365-9C5CC64BEAE3}" srcOrd="0" destOrd="0" presId="urn:microsoft.com/office/officeart/2005/8/layout/orgChart1"/>
    <dgm:cxn modelId="{74F5E15D-FF35-47FE-ACB1-CF7D26F5BB92}" type="presParOf" srcId="{1C019FB4-442E-4A35-B42B-B5F1F12E87D7}" destId="{7197B38A-4E91-4A25-B40A-27E249BE801F}" srcOrd="1" destOrd="0" presId="urn:microsoft.com/office/officeart/2005/8/layout/orgChart1"/>
    <dgm:cxn modelId="{089F325B-977D-405F-99AF-212C5AF06A34}" type="presParOf" srcId="{8099EB9B-1F8B-44B6-AA06-C9B0D182C857}" destId="{2D13D40C-6D27-4356-98D4-A77F5E4A40D9}" srcOrd="1" destOrd="0" presId="urn:microsoft.com/office/officeart/2005/8/layout/orgChart1"/>
    <dgm:cxn modelId="{1877B1B7-BADC-489F-B1F6-CC88CCBC7A08}" type="presParOf" srcId="{2D13D40C-6D27-4356-98D4-A77F5E4A40D9}" destId="{2D2A9AB0-925E-49CB-9316-875391729DE5}" srcOrd="0" destOrd="0" presId="urn:microsoft.com/office/officeart/2005/8/layout/orgChart1"/>
    <dgm:cxn modelId="{7F01A445-88BF-47B8-B68C-6551AB3082CE}" type="presParOf" srcId="{2D13D40C-6D27-4356-98D4-A77F5E4A40D9}" destId="{D4263E68-1646-4772-B80E-D1C37B9EC60A}" srcOrd="1" destOrd="0" presId="urn:microsoft.com/office/officeart/2005/8/layout/orgChart1"/>
    <dgm:cxn modelId="{E54B7FA5-83E4-45DC-9F7C-A9D4CBDB1866}" type="presParOf" srcId="{D4263E68-1646-4772-B80E-D1C37B9EC60A}" destId="{3A1F6042-0392-41C3-96C5-23E39FBC4C2F}" srcOrd="0" destOrd="0" presId="urn:microsoft.com/office/officeart/2005/8/layout/orgChart1"/>
    <dgm:cxn modelId="{70731F06-7F16-4BD5-9C17-BEEDFAC12C31}" type="presParOf" srcId="{3A1F6042-0392-41C3-96C5-23E39FBC4C2F}" destId="{037903CF-0BCA-4C35-831E-AB14BFA0BC36}" srcOrd="0" destOrd="0" presId="urn:microsoft.com/office/officeart/2005/8/layout/orgChart1"/>
    <dgm:cxn modelId="{9FB97671-4606-432B-B101-31B10F8AFAF5}" type="presParOf" srcId="{3A1F6042-0392-41C3-96C5-23E39FBC4C2F}" destId="{1FF21C83-405E-4936-B67E-947BBD294236}" srcOrd="1" destOrd="0" presId="urn:microsoft.com/office/officeart/2005/8/layout/orgChart1"/>
    <dgm:cxn modelId="{D61805AB-1BE8-4114-9E1D-5D09B67D8E29}" type="presParOf" srcId="{D4263E68-1646-4772-B80E-D1C37B9EC60A}" destId="{171FEE6D-6E1B-44F6-9F0F-9537168BED3B}" srcOrd="1" destOrd="0" presId="urn:microsoft.com/office/officeart/2005/8/layout/orgChart1"/>
    <dgm:cxn modelId="{CCDC13B7-EF1C-4861-8EBD-4360F8E1FB91}" type="presParOf" srcId="{D4263E68-1646-4772-B80E-D1C37B9EC60A}" destId="{A3FB3CA3-33C3-48EB-A872-866422B6B4B0}" srcOrd="2" destOrd="0" presId="urn:microsoft.com/office/officeart/2005/8/layout/orgChart1"/>
    <dgm:cxn modelId="{AEA5BDAD-FA3F-4B99-8202-E82087F1BFA4}" type="presParOf" srcId="{2D13D40C-6D27-4356-98D4-A77F5E4A40D9}" destId="{5E46847E-109C-447F-BFD6-EC48C8504D53}" srcOrd="2" destOrd="0" presId="urn:microsoft.com/office/officeart/2005/8/layout/orgChart1"/>
    <dgm:cxn modelId="{331F941A-E082-409D-9FB3-8B0BE4FDD1E4}" type="presParOf" srcId="{2D13D40C-6D27-4356-98D4-A77F5E4A40D9}" destId="{A30FC390-2108-46B4-AE31-337E017FE3C2}" srcOrd="3" destOrd="0" presId="urn:microsoft.com/office/officeart/2005/8/layout/orgChart1"/>
    <dgm:cxn modelId="{AE01428B-C084-48E4-A7AB-EBD7F8AC2A41}" type="presParOf" srcId="{A30FC390-2108-46B4-AE31-337E017FE3C2}" destId="{FD1E921D-2999-4CD0-B424-149E057C562D}" srcOrd="0" destOrd="0" presId="urn:microsoft.com/office/officeart/2005/8/layout/orgChart1"/>
    <dgm:cxn modelId="{BF3DF52A-D71E-4D40-AB3B-7860BE05EB4A}" type="presParOf" srcId="{FD1E921D-2999-4CD0-B424-149E057C562D}" destId="{4CE571AC-FA70-4CC5-92CA-37443B00A706}" srcOrd="0" destOrd="0" presId="urn:microsoft.com/office/officeart/2005/8/layout/orgChart1"/>
    <dgm:cxn modelId="{EB29F7FF-98AE-4423-AD9F-55001E5301C2}" type="presParOf" srcId="{FD1E921D-2999-4CD0-B424-149E057C562D}" destId="{21EFE8D3-25ED-44D4-A6F3-3C52CEDB30CF}" srcOrd="1" destOrd="0" presId="urn:microsoft.com/office/officeart/2005/8/layout/orgChart1"/>
    <dgm:cxn modelId="{0F2F2403-82B8-4D20-AB9B-0B6DC41056EC}" type="presParOf" srcId="{A30FC390-2108-46B4-AE31-337E017FE3C2}" destId="{99CDEF95-6665-457A-93E7-B7E67F105F8D}" srcOrd="1" destOrd="0" presId="urn:microsoft.com/office/officeart/2005/8/layout/orgChart1"/>
    <dgm:cxn modelId="{1DFF2B53-237D-4996-9F1D-FE8C9320F312}" type="presParOf" srcId="{A30FC390-2108-46B4-AE31-337E017FE3C2}" destId="{77BE8AAC-1D76-452D-8115-9B23089E05F6}" srcOrd="2" destOrd="0" presId="urn:microsoft.com/office/officeart/2005/8/layout/orgChart1"/>
    <dgm:cxn modelId="{E59DBB8D-089C-48AA-BDE3-068D552D3549}" type="presParOf" srcId="{8099EB9B-1F8B-44B6-AA06-C9B0D182C857}" destId="{BD8F0F98-109C-4D72-A4BF-B189232D3336}" srcOrd="2" destOrd="0" presId="urn:microsoft.com/office/officeart/2005/8/layout/orgChart1"/>
    <dgm:cxn modelId="{5CD49F82-031E-4FEE-A79B-301D25B9F280}" type="presParOf" srcId="{FEE88B8B-AA61-4927-B814-0AA46DD01293}" destId="{BF16DDF5-CD8A-43E6-A5BC-96E1527DB858}" srcOrd="4" destOrd="0" presId="urn:microsoft.com/office/officeart/2005/8/layout/orgChart1"/>
    <dgm:cxn modelId="{EB5DE56D-F9E8-4A14-8BEC-A814E7D031C1}" type="presParOf" srcId="{FEE88B8B-AA61-4927-B814-0AA46DD01293}" destId="{33553F54-DDE8-4961-BB26-4D70D6CE1BA9}" srcOrd="5" destOrd="0" presId="urn:microsoft.com/office/officeart/2005/8/layout/orgChart1"/>
    <dgm:cxn modelId="{E626BFA5-0C9B-45C9-94DE-DDBDC2C37481}" type="presParOf" srcId="{33553F54-DDE8-4961-BB26-4D70D6CE1BA9}" destId="{AEE9D295-0E62-4BA6-A590-2A15C71F86C3}" srcOrd="0" destOrd="0" presId="urn:microsoft.com/office/officeart/2005/8/layout/orgChart1"/>
    <dgm:cxn modelId="{E2A980A2-36AE-440E-A0B2-6B4AC4EBED19}" type="presParOf" srcId="{AEE9D295-0E62-4BA6-A590-2A15C71F86C3}" destId="{E70A0EC5-7A3A-4E3C-8996-61151CBDD9EF}" srcOrd="0" destOrd="0" presId="urn:microsoft.com/office/officeart/2005/8/layout/orgChart1"/>
    <dgm:cxn modelId="{3EE149EF-E46A-4936-B5B5-570ED3BC89A0}" type="presParOf" srcId="{AEE9D295-0E62-4BA6-A590-2A15C71F86C3}" destId="{262B2EBD-C414-4785-998F-7CD21E2D794C}" srcOrd="1" destOrd="0" presId="urn:microsoft.com/office/officeart/2005/8/layout/orgChart1"/>
    <dgm:cxn modelId="{DDE7692B-A6D0-46EC-AA85-7F240F64F284}" type="presParOf" srcId="{33553F54-DDE8-4961-BB26-4D70D6CE1BA9}" destId="{EA3B1F03-07EF-4089-88C3-D35D2AD047BF}" srcOrd="1" destOrd="0" presId="urn:microsoft.com/office/officeart/2005/8/layout/orgChart1"/>
    <dgm:cxn modelId="{E688C088-0A3D-40D9-BC00-E61945D31530}" type="presParOf" srcId="{33553F54-DDE8-4961-BB26-4D70D6CE1BA9}" destId="{C42C3A02-7C41-4267-9EEB-6242956C7959}" srcOrd="2" destOrd="0" presId="urn:microsoft.com/office/officeart/2005/8/layout/orgChart1"/>
    <dgm:cxn modelId="{87591031-20BE-4A65-80E7-7681E0404D1D}" type="presParOf" srcId="{68EA5739-5FC5-4C9C-B539-435655DE6DB7}" destId="{7D33929D-648D-403D-8FD0-CB3627D8C43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653D005-F90C-406D-A53C-A97F96CC40BA}">
      <dgm:prSet custT="1"/>
      <dgm:spPr>
        <a:solidFill>
          <a:schemeClr val="bg1"/>
        </a:solidFill>
        <a:ln>
          <a:solidFill>
            <a:srgbClr val="000099"/>
          </a:solidFill>
        </a:ln>
      </dgm:spPr>
      <dgm:t>
        <a:bodyPr/>
        <a:lstStyle/>
        <a:p>
          <a:pPr rtl="0"/>
          <a:endParaRPr lang="en-US" sz="2000" dirty="0">
            <a:latin typeface="Trebuchet MS" pitchFamily="34" charset="0"/>
          </a:endParaRPr>
        </a:p>
      </dgm:t>
    </dgm:pt>
    <dgm:pt modelId="{BCC547C2-E9F1-4DEE-B67E-CC0F640C4E68}" type="parTrans" cxnId="{DBA98F7A-083A-4FF0-8F63-C4D381258885}">
      <dgm:prSet/>
      <dgm:spPr/>
      <dgm:t>
        <a:bodyPr/>
        <a:lstStyle/>
        <a:p>
          <a:endParaRPr lang="en-US"/>
        </a:p>
      </dgm:t>
    </dgm:pt>
    <dgm:pt modelId="{EC3CCE1E-6937-4E33-A09D-0BC939EBE18A}" type="sibTrans" cxnId="{DBA98F7A-083A-4FF0-8F63-C4D381258885}">
      <dgm:prSet/>
      <dgm:spPr/>
      <dgm:t>
        <a:bodyPr/>
        <a:lstStyle/>
        <a:p>
          <a:endParaRPr lang="en-US"/>
        </a:p>
      </dgm:t>
    </dgm:pt>
    <dgm:pt modelId="{93492151-5C29-4D94-BDA4-0DC03C47BE4B}">
      <dgm:prSet custT="1"/>
      <dgm:spPr>
        <a:solidFill>
          <a:srgbClr val="0033CC">
            <a:alpha val="90000"/>
          </a:srgbClr>
        </a:solidFill>
      </dgm:spPr>
      <dgm:t>
        <a:bodyPr/>
        <a:lstStyle/>
        <a:p>
          <a:pPr rtl="0"/>
          <a:r>
            <a:rPr lang="en-US" sz="2000" b="1" dirty="0" smtClean="0">
              <a:solidFill>
                <a:schemeClr val="bg1"/>
              </a:solidFill>
              <a:latin typeface="Trebuchet MS" pitchFamily="34" charset="0"/>
            </a:rPr>
            <a:t>Oceans’ Uses</a:t>
          </a:r>
          <a:r>
            <a:rPr lang="en-US" sz="2000" dirty="0" smtClean="0">
              <a:latin typeface="Trebuchet MS" pitchFamily="34" charset="0"/>
            </a:rPr>
            <a:t> </a:t>
          </a:r>
          <a:endParaRPr lang="en-US" sz="2000" dirty="0">
            <a:solidFill>
              <a:schemeClr val="bg1"/>
            </a:solidFill>
            <a:latin typeface="Trebuchet MS" pitchFamily="34" charset="0"/>
          </a:endParaRPr>
        </a:p>
      </dgm:t>
    </dgm:pt>
    <dgm:pt modelId="{9A622E66-65FB-451A-95A4-F5D07C4F23D5}" type="parTrans" cxnId="{31420BA4-A0AB-4A9F-BFDE-C753BB176917}">
      <dgm:prSet/>
      <dgm:spPr/>
      <dgm:t>
        <a:bodyPr/>
        <a:lstStyle/>
        <a:p>
          <a:endParaRPr lang="en-US"/>
        </a:p>
      </dgm:t>
    </dgm:pt>
    <dgm:pt modelId="{E11B80C1-84BB-4E35-9534-DCB9785B5637}" type="sibTrans" cxnId="{31420BA4-A0AB-4A9F-BFDE-C753BB176917}">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B3DD42B2-C2ED-48E6-856F-943F2B4409FE}" type="pres">
      <dgm:prSet presAssocID="{D653D005-F90C-406D-A53C-A97F96CC40BA}" presName="composite" presStyleCnt="0"/>
      <dgm:spPr/>
    </dgm:pt>
    <dgm:pt modelId="{D1FBA38C-A3CF-43EB-929C-A7508C2EBA5D}" type="pres">
      <dgm:prSet presAssocID="{D653D005-F90C-406D-A53C-A97F96CC40BA}" presName="parentText" presStyleLbl="alignNode1" presStyleIdx="0" presStyleCnt="1">
        <dgm:presLayoutVars>
          <dgm:chMax val="1"/>
          <dgm:bulletEnabled val="1"/>
        </dgm:presLayoutVars>
      </dgm:prSet>
      <dgm:spPr/>
      <dgm:t>
        <a:bodyPr/>
        <a:lstStyle/>
        <a:p>
          <a:endParaRPr lang="en-US"/>
        </a:p>
      </dgm:t>
    </dgm:pt>
    <dgm:pt modelId="{A57B61BD-F6A9-48A0-9F3B-6AFA32D3084E}" type="pres">
      <dgm:prSet presAssocID="{D653D005-F90C-406D-A53C-A97F96CC40BA}" presName="descendantText" presStyleLbl="alignAcc1" presStyleIdx="0" presStyleCnt="1">
        <dgm:presLayoutVars>
          <dgm:bulletEnabled val="1"/>
        </dgm:presLayoutVars>
      </dgm:prSet>
      <dgm:spPr/>
      <dgm:t>
        <a:bodyPr/>
        <a:lstStyle/>
        <a:p>
          <a:endParaRPr lang="en-US"/>
        </a:p>
      </dgm:t>
    </dgm:pt>
  </dgm:ptLst>
  <dgm:cxnLst>
    <dgm:cxn modelId="{88C49D5D-9238-4F03-B3A1-33755862F950}" type="presOf" srcId="{D653D005-F90C-406D-A53C-A97F96CC40BA}" destId="{D1FBA38C-A3CF-43EB-929C-A7508C2EBA5D}" srcOrd="0" destOrd="0" presId="urn:microsoft.com/office/officeart/2005/8/layout/chevron2"/>
    <dgm:cxn modelId="{31420BA4-A0AB-4A9F-BFDE-C753BB176917}" srcId="{D653D005-F90C-406D-A53C-A97F96CC40BA}" destId="{93492151-5C29-4D94-BDA4-0DC03C47BE4B}" srcOrd="0" destOrd="0" parTransId="{9A622E66-65FB-451A-95A4-F5D07C4F23D5}" sibTransId="{E11B80C1-84BB-4E35-9534-DCB9785B5637}"/>
    <dgm:cxn modelId="{C239E448-581B-4DB3-8876-D4062854E9DE}" type="presOf" srcId="{2DC48B49-F47E-4BD6-813F-530E3D9CCE78}" destId="{BD676B24-7921-4A60-9732-E99EB07B2B20}" srcOrd="0" destOrd="0" presId="urn:microsoft.com/office/officeart/2005/8/layout/chevron2"/>
    <dgm:cxn modelId="{DBA98F7A-083A-4FF0-8F63-C4D381258885}" srcId="{2DC48B49-F47E-4BD6-813F-530E3D9CCE78}" destId="{D653D005-F90C-406D-A53C-A97F96CC40BA}" srcOrd="0" destOrd="0" parTransId="{BCC547C2-E9F1-4DEE-B67E-CC0F640C4E68}" sibTransId="{EC3CCE1E-6937-4E33-A09D-0BC939EBE18A}"/>
    <dgm:cxn modelId="{EEF03CA7-3579-4C44-8815-6800BD247344}" type="presOf" srcId="{93492151-5C29-4D94-BDA4-0DC03C47BE4B}" destId="{A57B61BD-F6A9-48A0-9F3B-6AFA32D3084E}" srcOrd="0" destOrd="0" presId="urn:microsoft.com/office/officeart/2005/8/layout/chevron2"/>
    <dgm:cxn modelId="{7D83FF2D-9344-4354-825B-430717CD907C}" type="presParOf" srcId="{BD676B24-7921-4A60-9732-E99EB07B2B20}" destId="{B3DD42B2-C2ED-48E6-856F-943F2B4409FE}" srcOrd="0" destOrd="0" presId="urn:microsoft.com/office/officeart/2005/8/layout/chevron2"/>
    <dgm:cxn modelId="{9704974D-7B92-44B0-B37F-76A7B07C5005}" type="presParOf" srcId="{B3DD42B2-C2ED-48E6-856F-943F2B4409FE}" destId="{D1FBA38C-A3CF-43EB-929C-A7508C2EBA5D}" srcOrd="0" destOrd="0" presId="urn:microsoft.com/office/officeart/2005/8/layout/chevron2"/>
    <dgm:cxn modelId="{78256C78-3EF6-4D29-8B6A-38214928820F}" type="presParOf" srcId="{B3DD42B2-C2ED-48E6-856F-943F2B4409FE}" destId="{A57B61BD-F6A9-48A0-9F3B-6AFA32D3084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3492151-5C29-4D94-BDA4-0DC03C47BE4B}">
      <dgm:prSet custT="1"/>
      <dgm:spPr>
        <a:solidFill>
          <a:srgbClr val="92D050">
            <a:alpha val="90000"/>
          </a:srgbClr>
        </a:solidFill>
      </dgm:spPr>
      <dgm:t>
        <a:bodyPr/>
        <a:lstStyle/>
        <a:p>
          <a:pPr rtl="0"/>
          <a:r>
            <a:rPr lang="en-US" sz="2400" dirty="0" smtClean="0">
              <a:solidFill>
                <a:srgbClr val="C00000"/>
              </a:solidFill>
              <a:latin typeface="Trebuchet MS" pitchFamily="34" charset="0"/>
            </a:rPr>
            <a:t>Responsibilities (Functional Regimes) &amp; Challenges</a:t>
          </a:r>
          <a:endParaRPr lang="en-US" sz="2400" dirty="0">
            <a:solidFill>
              <a:srgbClr val="C00000"/>
            </a:solidFill>
            <a:latin typeface="Trebuchet MS" pitchFamily="34" charset="0"/>
          </a:endParaRPr>
        </a:p>
      </dgm:t>
    </dgm:pt>
    <dgm:pt modelId="{9A622E66-65FB-451A-95A4-F5D07C4F23D5}" type="parTrans" cxnId="{31420BA4-A0AB-4A9F-BFDE-C753BB176917}">
      <dgm:prSet/>
      <dgm:spPr/>
      <dgm:t>
        <a:bodyPr/>
        <a:lstStyle/>
        <a:p>
          <a:endParaRPr lang="en-US"/>
        </a:p>
      </dgm:t>
    </dgm:pt>
    <dgm:pt modelId="{E11B80C1-84BB-4E35-9534-DCB9785B5637}" type="sibTrans" cxnId="{31420BA4-A0AB-4A9F-BFDE-C753BB176917}">
      <dgm:prSet/>
      <dgm:spPr/>
      <dgm:t>
        <a:bodyPr/>
        <a:lstStyle/>
        <a:p>
          <a:endParaRPr lang="en-US"/>
        </a:p>
      </dgm:t>
    </dgm:pt>
    <dgm:pt modelId="{D653D005-F90C-406D-A53C-A97F96CC40BA}">
      <dgm:prSet custT="1"/>
      <dgm:spPr>
        <a:solidFill>
          <a:srgbClr val="C00000"/>
        </a:solidFill>
        <a:ln>
          <a:solidFill>
            <a:srgbClr val="000099"/>
          </a:solidFill>
        </a:ln>
      </dgm:spPr>
      <dgm:t>
        <a:bodyPr/>
        <a:lstStyle/>
        <a:p>
          <a:pPr rtl="0"/>
          <a:endParaRPr lang="en-US" sz="2000" dirty="0">
            <a:latin typeface="Trebuchet MS" pitchFamily="34" charset="0"/>
          </a:endParaRPr>
        </a:p>
      </dgm:t>
    </dgm:pt>
    <dgm:pt modelId="{EC3CCE1E-6937-4E33-A09D-0BC939EBE18A}" type="sibTrans" cxnId="{DBA98F7A-083A-4FF0-8F63-C4D381258885}">
      <dgm:prSet/>
      <dgm:spPr/>
      <dgm:t>
        <a:bodyPr/>
        <a:lstStyle/>
        <a:p>
          <a:endParaRPr lang="en-US"/>
        </a:p>
      </dgm:t>
    </dgm:pt>
    <dgm:pt modelId="{BCC547C2-E9F1-4DEE-B67E-CC0F640C4E68}" type="parTrans" cxnId="{DBA98F7A-083A-4FF0-8F63-C4D381258885}">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B3DD42B2-C2ED-48E6-856F-943F2B4409FE}" type="pres">
      <dgm:prSet presAssocID="{D653D005-F90C-406D-A53C-A97F96CC40BA}" presName="composite" presStyleCnt="0"/>
      <dgm:spPr/>
    </dgm:pt>
    <dgm:pt modelId="{D1FBA38C-A3CF-43EB-929C-A7508C2EBA5D}" type="pres">
      <dgm:prSet presAssocID="{D653D005-F90C-406D-A53C-A97F96CC40BA}" presName="parentText" presStyleLbl="alignNode1" presStyleIdx="0" presStyleCnt="1">
        <dgm:presLayoutVars>
          <dgm:chMax val="1"/>
          <dgm:bulletEnabled val="1"/>
        </dgm:presLayoutVars>
      </dgm:prSet>
      <dgm:spPr/>
      <dgm:t>
        <a:bodyPr/>
        <a:lstStyle/>
        <a:p>
          <a:endParaRPr lang="en-US"/>
        </a:p>
      </dgm:t>
    </dgm:pt>
    <dgm:pt modelId="{A57B61BD-F6A9-48A0-9F3B-6AFA32D3084E}" type="pres">
      <dgm:prSet presAssocID="{D653D005-F90C-406D-A53C-A97F96CC40BA}" presName="descendantText" presStyleLbl="alignAcc1" presStyleIdx="0" presStyleCnt="1">
        <dgm:presLayoutVars>
          <dgm:bulletEnabled val="1"/>
        </dgm:presLayoutVars>
      </dgm:prSet>
      <dgm:spPr/>
      <dgm:t>
        <a:bodyPr/>
        <a:lstStyle/>
        <a:p>
          <a:endParaRPr lang="en-US"/>
        </a:p>
      </dgm:t>
    </dgm:pt>
  </dgm:ptLst>
  <dgm:cxnLst>
    <dgm:cxn modelId="{8E099EA0-470F-48B6-9B26-768D87E50365}" type="presOf" srcId="{2DC48B49-F47E-4BD6-813F-530E3D9CCE78}" destId="{BD676B24-7921-4A60-9732-E99EB07B2B20}" srcOrd="0" destOrd="0" presId="urn:microsoft.com/office/officeart/2005/8/layout/chevron2"/>
    <dgm:cxn modelId="{31420BA4-A0AB-4A9F-BFDE-C753BB176917}" srcId="{D653D005-F90C-406D-A53C-A97F96CC40BA}" destId="{93492151-5C29-4D94-BDA4-0DC03C47BE4B}" srcOrd="0" destOrd="0" parTransId="{9A622E66-65FB-451A-95A4-F5D07C4F23D5}" sibTransId="{E11B80C1-84BB-4E35-9534-DCB9785B5637}"/>
    <dgm:cxn modelId="{63A13849-A515-4647-90DC-E0498E8D896C}" type="presOf" srcId="{D653D005-F90C-406D-A53C-A97F96CC40BA}" destId="{D1FBA38C-A3CF-43EB-929C-A7508C2EBA5D}" srcOrd="0" destOrd="0" presId="urn:microsoft.com/office/officeart/2005/8/layout/chevron2"/>
    <dgm:cxn modelId="{DBA98F7A-083A-4FF0-8F63-C4D381258885}" srcId="{2DC48B49-F47E-4BD6-813F-530E3D9CCE78}" destId="{D653D005-F90C-406D-A53C-A97F96CC40BA}" srcOrd="0" destOrd="0" parTransId="{BCC547C2-E9F1-4DEE-B67E-CC0F640C4E68}" sibTransId="{EC3CCE1E-6937-4E33-A09D-0BC939EBE18A}"/>
    <dgm:cxn modelId="{76F036C0-1344-4CB1-8B84-9FCAD25F89C2}" type="presOf" srcId="{93492151-5C29-4D94-BDA4-0DC03C47BE4B}" destId="{A57B61BD-F6A9-48A0-9F3B-6AFA32D3084E}" srcOrd="0" destOrd="0" presId="urn:microsoft.com/office/officeart/2005/8/layout/chevron2"/>
    <dgm:cxn modelId="{78BE3FA8-7604-43B5-97DF-00B100364224}" type="presParOf" srcId="{BD676B24-7921-4A60-9732-E99EB07B2B20}" destId="{B3DD42B2-C2ED-48E6-856F-943F2B4409FE}" srcOrd="0" destOrd="0" presId="urn:microsoft.com/office/officeart/2005/8/layout/chevron2"/>
    <dgm:cxn modelId="{C123B570-4DBB-4579-B3DB-C09A8472C965}" type="presParOf" srcId="{B3DD42B2-C2ED-48E6-856F-943F2B4409FE}" destId="{D1FBA38C-A3CF-43EB-929C-A7508C2EBA5D}" srcOrd="0" destOrd="0" presId="urn:microsoft.com/office/officeart/2005/8/layout/chevron2"/>
    <dgm:cxn modelId="{DA29D0C9-7B4A-41EC-9B94-25999C475937}" type="presParOf" srcId="{B3DD42B2-C2ED-48E6-856F-943F2B4409FE}" destId="{A57B61BD-F6A9-48A0-9F3B-6AFA32D3084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C48B49-F47E-4BD6-813F-530E3D9CCE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3492151-5C29-4D94-BDA4-0DC03C47BE4B}">
      <dgm:prSet custT="1"/>
      <dgm:spPr>
        <a:solidFill>
          <a:schemeClr val="tx1">
            <a:alpha val="90000"/>
          </a:schemeClr>
        </a:solidFill>
      </dgm:spPr>
      <dgm:t>
        <a:bodyPr/>
        <a:lstStyle/>
        <a:p>
          <a:pPr rtl="0"/>
          <a:r>
            <a:rPr lang="en-US" sz="2000" b="1" dirty="0" smtClean="0">
              <a:solidFill>
                <a:schemeClr val="bg1"/>
              </a:solidFill>
              <a:latin typeface="Trebuchet MS" pitchFamily="34" charset="0"/>
            </a:rPr>
            <a:t>Governance - Elements (Institutions, Instruments &amp; Processes)</a:t>
          </a:r>
          <a:endParaRPr lang="en-US" sz="2000" dirty="0">
            <a:solidFill>
              <a:srgbClr val="C00000"/>
            </a:solidFill>
            <a:latin typeface="Trebuchet MS" pitchFamily="34" charset="0"/>
          </a:endParaRPr>
        </a:p>
      </dgm:t>
    </dgm:pt>
    <dgm:pt modelId="{9A622E66-65FB-451A-95A4-F5D07C4F23D5}" type="parTrans" cxnId="{31420BA4-A0AB-4A9F-BFDE-C753BB176917}">
      <dgm:prSet/>
      <dgm:spPr/>
      <dgm:t>
        <a:bodyPr/>
        <a:lstStyle/>
        <a:p>
          <a:endParaRPr lang="en-US"/>
        </a:p>
      </dgm:t>
    </dgm:pt>
    <dgm:pt modelId="{E11B80C1-84BB-4E35-9534-DCB9785B5637}" type="sibTrans" cxnId="{31420BA4-A0AB-4A9F-BFDE-C753BB176917}">
      <dgm:prSet/>
      <dgm:spPr/>
      <dgm:t>
        <a:bodyPr/>
        <a:lstStyle/>
        <a:p>
          <a:endParaRPr lang="en-US"/>
        </a:p>
      </dgm:t>
    </dgm:pt>
    <dgm:pt modelId="{D653D005-F90C-406D-A53C-A97F96CC40BA}">
      <dgm:prSet custT="1"/>
      <dgm:spPr>
        <a:solidFill>
          <a:schemeClr val="bg1"/>
        </a:solidFill>
        <a:ln>
          <a:solidFill>
            <a:srgbClr val="000099"/>
          </a:solidFill>
        </a:ln>
      </dgm:spPr>
      <dgm:t>
        <a:bodyPr/>
        <a:lstStyle/>
        <a:p>
          <a:pPr rtl="0"/>
          <a:endParaRPr lang="en-US" sz="2000" dirty="0">
            <a:latin typeface="Trebuchet MS" pitchFamily="34" charset="0"/>
          </a:endParaRPr>
        </a:p>
      </dgm:t>
    </dgm:pt>
    <dgm:pt modelId="{EC3CCE1E-6937-4E33-A09D-0BC939EBE18A}" type="sibTrans" cxnId="{DBA98F7A-083A-4FF0-8F63-C4D381258885}">
      <dgm:prSet/>
      <dgm:spPr/>
      <dgm:t>
        <a:bodyPr/>
        <a:lstStyle/>
        <a:p>
          <a:endParaRPr lang="en-US"/>
        </a:p>
      </dgm:t>
    </dgm:pt>
    <dgm:pt modelId="{BCC547C2-E9F1-4DEE-B67E-CC0F640C4E68}" type="parTrans" cxnId="{DBA98F7A-083A-4FF0-8F63-C4D381258885}">
      <dgm:prSet/>
      <dgm:spPr/>
      <dgm:t>
        <a:bodyPr/>
        <a:lstStyle/>
        <a:p>
          <a:endParaRPr lang="en-US"/>
        </a:p>
      </dgm:t>
    </dgm:pt>
    <dgm:pt modelId="{BD676B24-7921-4A60-9732-E99EB07B2B20}" type="pres">
      <dgm:prSet presAssocID="{2DC48B49-F47E-4BD6-813F-530E3D9CCE78}" presName="linearFlow" presStyleCnt="0">
        <dgm:presLayoutVars>
          <dgm:dir/>
          <dgm:animLvl val="lvl"/>
          <dgm:resizeHandles val="exact"/>
        </dgm:presLayoutVars>
      </dgm:prSet>
      <dgm:spPr/>
      <dgm:t>
        <a:bodyPr/>
        <a:lstStyle/>
        <a:p>
          <a:endParaRPr lang="en-US"/>
        </a:p>
      </dgm:t>
    </dgm:pt>
    <dgm:pt modelId="{B3DD42B2-C2ED-48E6-856F-943F2B4409FE}" type="pres">
      <dgm:prSet presAssocID="{D653D005-F90C-406D-A53C-A97F96CC40BA}" presName="composite" presStyleCnt="0"/>
      <dgm:spPr/>
    </dgm:pt>
    <dgm:pt modelId="{D1FBA38C-A3CF-43EB-929C-A7508C2EBA5D}" type="pres">
      <dgm:prSet presAssocID="{D653D005-F90C-406D-A53C-A97F96CC40BA}" presName="parentText" presStyleLbl="alignNode1" presStyleIdx="0" presStyleCnt="1">
        <dgm:presLayoutVars>
          <dgm:chMax val="1"/>
          <dgm:bulletEnabled val="1"/>
        </dgm:presLayoutVars>
      </dgm:prSet>
      <dgm:spPr/>
      <dgm:t>
        <a:bodyPr/>
        <a:lstStyle/>
        <a:p>
          <a:endParaRPr lang="en-US"/>
        </a:p>
      </dgm:t>
    </dgm:pt>
    <dgm:pt modelId="{A57B61BD-F6A9-48A0-9F3B-6AFA32D3084E}" type="pres">
      <dgm:prSet presAssocID="{D653D005-F90C-406D-A53C-A97F96CC40BA}" presName="descendantText" presStyleLbl="alignAcc1" presStyleIdx="0" presStyleCnt="1">
        <dgm:presLayoutVars>
          <dgm:bulletEnabled val="1"/>
        </dgm:presLayoutVars>
      </dgm:prSet>
      <dgm:spPr/>
      <dgm:t>
        <a:bodyPr/>
        <a:lstStyle/>
        <a:p>
          <a:endParaRPr lang="en-US"/>
        </a:p>
      </dgm:t>
    </dgm:pt>
  </dgm:ptLst>
  <dgm:cxnLst>
    <dgm:cxn modelId="{E89825E2-7CB3-4A3C-A6A8-E5EFC86DBC0B}" type="presOf" srcId="{2DC48B49-F47E-4BD6-813F-530E3D9CCE78}" destId="{BD676B24-7921-4A60-9732-E99EB07B2B20}" srcOrd="0" destOrd="0" presId="urn:microsoft.com/office/officeart/2005/8/layout/chevron2"/>
    <dgm:cxn modelId="{CC3B81CF-DC92-4524-A5B4-F26A0F05A141}" type="presOf" srcId="{93492151-5C29-4D94-BDA4-0DC03C47BE4B}" destId="{A57B61BD-F6A9-48A0-9F3B-6AFA32D3084E}" srcOrd="0" destOrd="0" presId="urn:microsoft.com/office/officeart/2005/8/layout/chevron2"/>
    <dgm:cxn modelId="{31420BA4-A0AB-4A9F-BFDE-C753BB176917}" srcId="{D653D005-F90C-406D-A53C-A97F96CC40BA}" destId="{93492151-5C29-4D94-BDA4-0DC03C47BE4B}" srcOrd="0" destOrd="0" parTransId="{9A622E66-65FB-451A-95A4-F5D07C4F23D5}" sibTransId="{E11B80C1-84BB-4E35-9534-DCB9785B5637}"/>
    <dgm:cxn modelId="{B76BF713-AFE5-429C-9718-0B7A59C8F9C7}" type="presOf" srcId="{D653D005-F90C-406D-A53C-A97F96CC40BA}" destId="{D1FBA38C-A3CF-43EB-929C-A7508C2EBA5D}" srcOrd="0" destOrd="0" presId="urn:microsoft.com/office/officeart/2005/8/layout/chevron2"/>
    <dgm:cxn modelId="{DBA98F7A-083A-4FF0-8F63-C4D381258885}" srcId="{2DC48B49-F47E-4BD6-813F-530E3D9CCE78}" destId="{D653D005-F90C-406D-A53C-A97F96CC40BA}" srcOrd="0" destOrd="0" parTransId="{BCC547C2-E9F1-4DEE-B67E-CC0F640C4E68}" sibTransId="{EC3CCE1E-6937-4E33-A09D-0BC939EBE18A}"/>
    <dgm:cxn modelId="{F00FAC8E-917E-40A0-97A1-DF71E44EBE10}" type="presParOf" srcId="{BD676B24-7921-4A60-9732-E99EB07B2B20}" destId="{B3DD42B2-C2ED-48E6-856F-943F2B4409FE}" srcOrd="0" destOrd="0" presId="urn:microsoft.com/office/officeart/2005/8/layout/chevron2"/>
    <dgm:cxn modelId="{7E217FD9-4AFA-409E-BA22-701A37E0795E}" type="presParOf" srcId="{B3DD42B2-C2ED-48E6-856F-943F2B4409FE}" destId="{D1FBA38C-A3CF-43EB-929C-A7508C2EBA5D}" srcOrd="0" destOrd="0" presId="urn:microsoft.com/office/officeart/2005/8/layout/chevron2"/>
    <dgm:cxn modelId="{17C293F5-EDBD-4258-B083-82767B55B574}" type="presParOf" srcId="{B3DD42B2-C2ED-48E6-856F-943F2B4409FE}" destId="{A57B61BD-F6A9-48A0-9F3B-6AFA32D3084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17AE7-A088-4D13-A976-92AF9E23526B}">
      <dsp:nvSpPr>
        <dsp:cNvPr id="0" name=""/>
        <dsp:cNvSpPr/>
      </dsp:nvSpPr>
      <dsp:spPr>
        <a:xfrm>
          <a:off x="2634" y="0"/>
          <a:ext cx="3209404" cy="990600"/>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Ocean Governance</a:t>
          </a:r>
          <a:endParaRPr lang="en-US" sz="2900" kern="1200" dirty="0"/>
        </a:p>
      </dsp:txBody>
      <dsp:txXfrm>
        <a:off x="497934" y="0"/>
        <a:ext cx="2218804" cy="990600"/>
      </dsp:txXfrm>
    </dsp:sp>
    <dsp:sp modelId="{0523F873-A623-411E-9D4A-8A7118B0E95C}">
      <dsp:nvSpPr>
        <dsp:cNvPr id="0" name=""/>
        <dsp:cNvSpPr/>
      </dsp:nvSpPr>
      <dsp:spPr>
        <a:xfrm>
          <a:off x="2891097" y="0"/>
          <a:ext cx="3209404" cy="990600"/>
        </a:xfrm>
        <a:prstGeom prst="chevron">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Blue Economy</a:t>
          </a:r>
          <a:endParaRPr lang="en-US" sz="2900" kern="1200" dirty="0"/>
        </a:p>
      </dsp:txBody>
      <dsp:txXfrm>
        <a:off x="3386397" y="0"/>
        <a:ext cx="2218804" cy="990600"/>
      </dsp:txXfrm>
    </dsp:sp>
    <dsp:sp modelId="{5A9E2039-63F7-4A00-BB0C-D44262DCD4E7}">
      <dsp:nvSpPr>
        <dsp:cNvPr id="0" name=""/>
        <dsp:cNvSpPr/>
      </dsp:nvSpPr>
      <dsp:spPr>
        <a:xfrm>
          <a:off x="5779561" y="0"/>
          <a:ext cx="3209404" cy="990600"/>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b="1" kern="1200" dirty="0" smtClean="0">
              <a:solidFill>
                <a:srgbClr val="FFFF00"/>
              </a:solidFill>
            </a:rPr>
            <a:t>Resources  </a:t>
          </a:r>
        </a:p>
        <a:p>
          <a:pPr lvl="0" algn="ctr" defTabSz="1289050">
            <a:lnSpc>
              <a:spcPct val="90000"/>
            </a:lnSpc>
            <a:spcBef>
              <a:spcPct val="0"/>
            </a:spcBef>
            <a:spcAft>
              <a:spcPct val="35000"/>
            </a:spcAft>
          </a:pPr>
          <a:r>
            <a:rPr lang="en-US" sz="2900" b="0" kern="1200" dirty="0" smtClean="0">
              <a:solidFill>
                <a:srgbClr val="FF0000"/>
              </a:solidFill>
            </a:rPr>
            <a:t>Challenges</a:t>
          </a:r>
          <a:endParaRPr lang="en-US" sz="2900" b="0" kern="1200" dirty="0">
            <a:solidFill>
              <a:srgbClr val="FF0000"/>
            </a:solidFill>
          </a:endParaRPr>
        </a:p>
      </dsp:txBody>
      <dsp:txXfrm>
        <a:off x="6274861" y="0"/>
        <a:ext cx="2218804" cy="990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285A7-0DEC-4F48-BE63-8BF41B8AFB6E}">
      <dsp:nvSpPr>
        <dsp:cNvPr id="0" name=""/>
        <dsp:cNvSpPr/>
      </dsp:nvSpPr>
      <dsp:spPr>
        <a:xfrm>
          <a:off x="152384" y="567051"/>
          <a:ext cx="8839230" cy="4004948"/>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150000"/>
            </a:lnSpc>
            <a:spcBef>
              <a:spcPct val="0"/>
            </a:spcBef>
            <a:spcAft>
              <a:spcPct val="35000"/>
            </a:spcAft>
          </a:pPr>
          <a:r>
            <a:rPr lang="en-US" sz="2000" b="1" i="0" kern="1200" dirty="0" smtClean="0">
              <a:solidFill>
                <a:srgbClr val="FF0000"/>
              </a:solidFill>
              <a:latin typeface="Trebuchet MS" panose="020B0603020202020204" pitchFamily="34" charset="0"/>
            </a:rPr>
            <a:t>Ocean Governance</a:t>
          </a:r>
          <a:r>
            <a:rPr lang="en-US" sz="2000" b="1" i="0" kern="1200" dirty="0" smtClean="0">
              <a:latin typeface="Trebuchet MS" panose="020B0603020202020204" pitchFamily="34" charset="0"/>
            </a:rPr>
            <a:t> </a:t>
          </a:r>
          <a:r>
            <a:rPr lang="en-US" sz="2000" b="1" i="0" kern="1200" dirty="0" smtClean="0">
              <a:solidFill>
                <a:schemeClr val="tx1"/>
              </a:solidFill>
              <a:latin typeface="Trebuchet MS" panose="020B0603020202020204" pitchFamily="34" charset="0"/>
            </a:rPr>
            <a:t>involves international, regional, and national frameworks </a:t>
          </a:r>
          <a:r>
            <a:rPr lang="en-US" sz="2000" b="0" i="1" kern="1200" dirty="0" smtClean="0">
              <a:solidFill>
                <a:schemeClr val="tx1"/>
              </a:solidFill>
              <a:latin typeface="Trebuchet MS" panose="020B0603020202020204" pitchFamily="34" charset="0"/>
            </a:rPr>
            <a:t>(institutions, instruments &amp; processes)</a:t>
          </a:r>
          <a:r>
            <a:rPr lang="en-US" sz="2000" b="1" i="0" kern="1200" dirty="0" smtClean="0">
              <a:solidFill>
                <a:schemeClr val="tx1"/>
              </a:solidFill>
              <a:latin typeface="Trebuchet MS" panose="020B0603020202020204" pitchFamily="34" charset="0"/>
            </a:rPr>
            <a:t> for the protection of, equitable sharing of and legitimate uses of ocean spaces and optimal utilization of ocean resources,</a:t>
          </a:r>
          <a:r>
            <a:rPr lang="en-US" sz="2000" b="1" i="0" kern="1200" dirty="0" smtClean="0">
              <a:latin typeface="Trebuchet MS" panose="020B0603020202020204" pitchFamily="34" charset="0"/>
            </a:rPr>
            <a:t> </a:t>
          </a:r>
          <a:r>
            <a:rPr lang="en-US" sz="2000" b="1" i="0" kern="1200" dirty="0" smtClean="0">
              <a:solidFill>
                <a:srgbClr val="000099"/>
              </a:solidFill>
              <a:latin typeface="Trebuchet MS" panose="020B0603020202020204" pitchFamily="34" charset="0"/>
            </a:rPr>
            <a:t>in order to ensure sustainability </a:t>
          </a:r>
          <a:r>
            <a:rPr lang="en-US" sz="2000" b="0" i="1" kern="1200" dirty="0" smtClean="0">
              <a:solidFill>
                <a:srgbClr val="000099"/>
              </a:solidFill>
              <a:latin typeface="Trebuchet MS" panose="020B0603020202020204" pitchFamily="34" charset="0"/>
            </a:rPr>
            <a:t>(Blue Economy)</a:t>
          </a:r>
          <a:endParaRPr lang="en-US" sz="2000" b="0" i="1" kern="1200" dirty="0">
            <a:solidFill>
              <a:schemeClr val="tx1"/>
            </a:solidFill>
          </a:endParaRPr>
        </a:p>
      </dsp:txBody>
      <dsp:txXfrm>
        <a:off x="347889" y="762556"/>
        <a:ext cx="8448220" cy="36139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BF96A-0756-4D46-8266-823AE72D2C31}">
      <dsp:nvSpPr>
        <dsp:cNvPr id="0" name=""/>
        <dsp:cNvSpPr/>
      </dsp:nvSpPr>
      <dsp:spPr>
        <a:xfrm>
          <a:off x="4571999" y="1195740"/>
          <a:ext cx="2893693" cy="503164"/>
        </a:xfrm>
        <a:custGeom>
          <a:avLst/>
          <a:gdLst/>
          <a:ahLst/>
          <a:cxnLst/>
          <a:rect l="0" t="0" r="0" b="0"/>
          <a:pathLst>
            <a:path>
              <a:moveTo>
                <a:pt x="0" y="0"/>
              </a:moveTo>
              <a:lnTo>
                <a:pt x="0" y="252059"/>
              </a:lnTo>
              <a:lnTo>
                <a:pt x="2893693" y="252059"/>
              </a:lnTo>
              <a:lnTo>
                <a:pt x="2893693" y="503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669FD-145D-4532-92D4-F0D18138E6C7}">
      <dsp:nvSpPr>
        <dsp:cNvPr id="0" name=""/>
        <dsp:cNvSpPr/>
      </dsp:nvSpPr>
      <dsp:spPr>
        <a:xfrm>
          <a:off x="4526280" y="1195740"/>
          <a:ext cx="91440" cy="503164"/>
        </a:xfrm>
        <a:custGeom>
          <a:avLst/>
          <a:gdLst/>
          <a:ahLst/>
          <a:cxnLst/>
          <a:rect l="0" t="0" r="0" b="0"/>
          <a:pathLst>
            <a:path>
              <a:moveTo>
                <a:pt x="45720" y="0"/>
              </a:moveTo>
              <a:lnTo>
                <a:pt x="45720" y="503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AAA79-FFAA-49EC-A41B-3D6E1468E28F}">
      <dsp:nvSpPr>
        <dsp:cNvPr id="0" name=""/>
        <dsp:cNvSpPr/>
      </dsp:nvSpPr>
      <dsp:spPr>
        <a:xfrm>
          <a:off x="1678306" y="1195740"/>
          <a:ext cx="2893693" cy="503164"/>
        </a:xfrm>
        <a:custGeom>
          <a:avLst/>
          <a:gdLst/>
          <a:ahLst/>
          <a:cxnLst/>
          <a:rect l="0" t="0" r="0" b="0"/>
          <a:pathLst>
            <a:path>
              <a:moveTo>
                <a:pt x="2893693" y="0"/>
              </a:moveTo>
              <a:lnTo>
                <a:pt x="2893693" y="252059"/>
              </a:lnTo>
              <a:lnTo>
                <a:pt x="0" y="252059"/>
              </a:lnTo>
              <a:lnTo>
                <a:pt x="0" y="503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77117-555A-4C34-B29C-571B021CC36E}">
      <dsp:nvSpPr>
        <dsp:cNvPr id="0" name=""/>
        <dsp:cNvSpPr/>
      </dsp:nvSpPr>
      <dsp:spPr>
        <a:xfrm>
          <a:off x="3376259" y="0"/>
          <a:ext cx="2391481" cy="1195740"/>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rebuchet MS" panose="020B0603020202020204" pitchFamily="34" charset="0"/>
            </a:rPr>
            <a:t>Elements of </a:t>
          </a:r>
        </a:p>
        <a:p>
          <a:pPr lvl="0" algn="ctr" defTabSz="889000">
            <a:lnSpc>
              <a:spcPct val="90000"/>
            </a:lnSpc>
            <a:spcBef>
              <a:spcPct val="0"/>
            </a:spcBef>
            <a:spcAft>
              <a:spcPct val="35000"/>
            </a:spcAft>
          </a:pPr>
          <a:r>
            <a:rPr lang="en-US" sz="2000" b="1" kern="1200" dirty="0" smtClean="0">
              <a:solidFill>
                <a:schemeClr val="bg1"/>
              </a:solidFill>
              <a:latin typeface="Trebuchet MS" panose="020B0603020202020204" pitchFamily="34" charset="0"/>
            </a:rPr>
            <a:t>Governance </a:t>
          </a:r>
          <a:endParaRPr lang="en-US" sz="2000" b="1" kern="1200" dirty="0">
            <a:solidFill>
              <a:schemeClr val="bg1"/>
            </a:solidFill>
            <a:latin typeface="Trebuchet MS" panose="020B0603020202020204" pitchFamily="34" charset="0"/>
          </a:endParaRPr>
        </a:p>
      </dsp:txBody>
      <dsp:txXfrm>
        <a:off x="3376259" y="0"/>
        <a:ext cx="2391481" cy="1195740"/>
      </dsp:txXfrm>
    </dsp:sp>
    <dsp:sp modelId="{A3144CC1-33E6-4009-BED0-7C1DB5A4829F}">
      <dsp:nvSpPr>
        <dsp:cNvPr id="0" name=""/>
        <dsp:cNvSpPr/>
      </dsp:nvSpPr>
      <dsp:spPr>
        <a:xfrm>
          <a:off x="482565" y="1698905"/>
          <a:ext cx="2391481" cy="1195740"/>
        </a:xfrm>
        <a:prstGeom prst="rect">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latin typeface="Trebuchet MS" panose="020B0603020202020204" pitchFamily="34" charset="0"/>
            </a:rPr>
            <a:t>Institutions</a:t>
          </a:r>
        </a:p>
        <a:p>
          <a:pPr lvl="0" algn="ctr" defTabSz="889000">
            <a:lnSpc>
              <a:spcPct val="90000"/>
            </a:lnSpc>
            <a:spcBef>
              <a:spcPct val="0"/>
            </a:spcBef>
            <a:spcAft>
              <a:spcPct val="35000"/>
            </a:spcAft>
          </a:pPr>
          <a:r>
            <a:rPr lang="en-US" sz="2000" b="0" kern="1200" dirty="0" smtClean="0">
              <a:latin typeface="Trebuchet MS" panose="020B0603020202020204" pitchFamily="34" charset="0"/>
            </a:rPr>
            <a:t>(Organizations)</a:t>
          </a:r>
          <a:endParaRPr lang="en-US" sz="2000" b="0" kern="1200" dirty="0">
            <a:latin typeface="Trebuchet MS" panose="020B0603020202020204" pitchFamily="34" charset="0"/>
          </a:endParaRPr>
        </a:p>
      </dsp:txBody>
      <dsp:txXfrm>
        <a:off x="482565" y="1698905"/>
        <a:ext cx="2391481" cy="1195740"/>
      </dsp:txXfrm>
    </dsp:sp>
    <dsp:sp modelId="{DF0BA67D-BC42-4949-876A-DB00292C9862}">
      <dsp:nvSpPr>
        <dsp:cNvPr id="0" name=""/>
        <dsp:cNvSpPr/>
      </dsp:nvSpPr>
      <dsp:spPr>
        <a:xfrm>
          <a:off x="3376259" y="1698905"/>
          <a:ext cx="2391481" cy="119574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rebuchet MS" panose="020B0603020202020204" pitchFamily="34" charset="0"/>
            </a:rPr>
            <a:t>Instruments</a:t>
          </a:r>
        </a:p>
        <a:p>
          <a:pPr lvl="0" algn="ctr" defTabSz="889000">
            <a:lnSpc>
              <a:spcPct val="90000"/>
            </a:lnSpc>
            <a:spcBef>
              <a:spcPct val="0"/>
            </a:spcBef>
            <a:spcAft>
              <a:spcPct val="35000"/>
            </a:spcAft>
          </a:pPr>
          <a:r>
            <a:rPr lang="en-US" sz="2000" kern="1200" dirty="0" smtClean="0">
              <a:latin typeface="Trebuchet MS" panose="020B0603020202020204" pitchFamily="34" charset="0"/>
            </a:rPr>
            <a:t>(Laws)</a:t>
          </a:r>
          <a:endParaRPr lang="en-US" sz="2000" kern="1200" dirty="0">
            <a:latin typeface="Trebuchet MS" panose="020B0603020202020204" pitchFamily="34" charset="0"/>
          </a:endParaRPr>
        </a:p>
      </dsp:txBody>
      <dsp:txXfrm>
        <a:off x="3376259" y="1698905"/>
        <a:ext cx="2391481" cy="1195740"/>
      </dsp:txXfrm>
    </dsp:sp>
    <dsp:sp modelId="{C3DCBC31-5F1D-4D86-BB8E-FC509985C2A6}">
      <dsp:nvSpPr>
        <dsp:cNvPr id="0" name=""/>
        <dsp:cNvSpPr/>
      </dsp:nvSpPr>
      <dsp:spPr>
        <a:xfrm>
          <a:off x="6269952" y="1698905"/>
          <a:ext cx="2391481" cy="119574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Trebuchet MS" panose="020B0603020202020204" pitchFamily="34" charset="0"/>
            </a:rPr>
            <a:t>Processes (Policies/Initiatives)</a:t>
          </a:r>
          <a:endParaRPr lang="en-US" sz="2000" kern="1200" dirty="0">
            <a:solidFill>
              <a:schemeClr val="bg1"/>
            </a:solidFill>
            <a:latin typeface="Trebuchet MS" panose="020B0603020202020204" pitchFamily="34" charset="0"/>
          </a:endParaRPr>
        </a:p>
      </dsp:txBody>
      <dsp:txXfrm>
        <a:off x="6269952" y="1698905"/>
        <a:ext cx="2391481" cy="11957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DDEF3-6641-412C-B4F1-30535A6E8A6C}">
      <dsp:nvSpPr>
        <dsp:cNvPr id="0" name=""/>
        <dsp:cNvSpPr/>
      </dsp:nvSpPr>
      <dsp:spPr>
        <a:xfrm rot="10800000">
          <a:off x="-1" y="0"/>
          <a:ext cx="9144003" cy="696515"/>
        </a:xfrm>
        <a:prstGeom prst="homePlate">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44" tIns="102870" rIns="192024" bIns="102870" numCol="1" spcCol="1270" anchor="ctr" anchorCtr="0">
          <a:noAutofit/>
        </a:bodyPr>
        <a:lstStyle/>
        <a:p>
          <a:pPr lvl="0" algn="r" defTabSz="1200150">
            <a:lnSpc>
              <a:spcPct val="90000"/>
            </a:lnSpc>
            <a:spcBef>
              <a:spcPct val="0"/>
            </a:spcBef>
            <a:spcAft>
              <a:spcPct val="35000"/>
            </a:spcAft>
          </a:pPr>
          <a:r>
            <a:rPr lang="en-US" sz="2700" kern="1200" dirty="0" smtClean="0"/>
            <a:t>International (Policy Development &amp; Agenda Setting)</a:t>
          </a:r>
          <a:endParaRPr lang="en-US" sz="2700" kern="1200" dirty="0"/>
        </a:p>
      </dsp:txBody>
      <dsp:txXfrm rot="10800000">
        <a:off x="174128" y="0"/>
        <a:ext cx="8969874" cy="696515"/>
      </dsp:txXfrm>
    </dsp:sp>
    <dsp:sp modelId="{0A97FB8E-9D09-458D-94C6-5368005B4747}">
      <dsp:nvSpPr>
        <dsp:cNvPr id="0" name=""/>
        <dsp:cNvSpPr/>
      </dsp:nvSpPr>
      <dsp:spPr>
        <a:xfrm>
          <a:off x="141688" y="0"/>
          <a:ext cx="696515" cy="696515"/>
        </a:xfrm>
        <a:prstGeom prst="ellipse">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77694-BF06-467C-B250-F8C2F656E290}">
      <dsp:nvSpPr>
        <dsp:cNvPr id="0" name=""/>
        <dsp:cNvSpPr/>
      </dsp:nvSpPr>
      <dsp:spPr>
        <a:xfrm rot="10800000">
          <a:off x="-1" y="870942"/>
          <a:ext cx="9144003" cy="696515"/>
        </a:xfrm>
        <a:prstGeom prst="homePlate">
          <a:avLst/>
        </a:prstGeom>
        <a:solidFill>
          <a:srgbClr val="8B64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44" tIns="99060" rIns="184912" bIns="99060" numCol="1" spcCol="1270" anchor="ctr" anchorCtr="0">
          <a:noAutofit/>
        </a:bodyPr>
        <a:lstStyle/>
        <a:p>
          <a:pPr lvl="0" algn="r" defTabSz="1155700">
            <a:lnSpc>
              <a:spcPct val="90000"/>
            </a:lnSpc>
            <a:spcBef>
              <a:spcPct val="0"/>
            </a:spcBef>
            <a:spcAft>
              <a:spcPct val="35000"/>
            </a:spcAft>
          </a:pPr>
          <a:r>
            <a:rPr lang="en-US" sz="2600" kern="1200" dirty="0" smtClean="0">
              <a:solidFill>
                <a:schemeClr val="bg1"/>
              </a:solidFill>
            </a:rPr>
            <a:t>Regional (Institutional Strength &amp; Capacity Building)</a:t>
          </a:r>
          <a:endParaRPr lang="en-US" sz="2600" kern="1200" dirty="0">
            <a:solidFill>
              <a:schemeClr val="bg1"/>
            </a:solidFill>
          </a:endParaRPr>
        </a:p>
      </dsp:txBody>
      <dsp:txXfrm rot="10800000">
        <a:off x="174128" y="870942"/>
        <a:ext cx="8969874" cy="696515"/>
      </dsp:txXfrm>
    </dsp:sp>
    <dsp:sp modelId="{8B623306-2EC5-44C2-9989-1BBE332AA4CE}">
      <dsp:nvSpPr>
        <dsp:cNvPr id="0" name=""/>
        <dsp:cNvSpPr/>
      </dsp:nvSpPr>
      <dsp:spPr>
        <a:xfrm>
          <a:off x="141688" y="870942"/>
          <a:ext cx="696515" cy="696515"/>
        </a:xfrm>
        <a:prstGeom prst="ellipse">
          <a:avLst/>
        </a:prstGeom>
        <a:solidFill>
          <a:srgbClr val="8B64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810FE-7860-4994-8AB2-3258E87F6C16}">
      <dsp:nvSpPr>
        <dsp:cNvPr id="0" name=""/>
        <dsp:cNvSpPr/>
      </dsp:nvSpPr>
      <dsp:spPr>
        <a:xfrm rot="10800000">
          <a:off x="-1" y="1741586"/>
          <a:ext cx="9144003" cy="696515"/>
        </a:xfrm>
        <a:prstGeom prst="homePlat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44" tIns="99060" rIns="184912" bIns="99060" numCol="1" spcCol="1270" anchor="ctr" anchorCtr="0">
          <a:noAutofit/>
        </a:bodyPr>
        <a:lstStyle/>
        <a:p>
          <a:pPr lvl="0" algn="r" defTabSz="1155700">
            <a:lnSpc>
              <a:spcPct val="90000"/>
            </a:lnSpc>
            <a:spcBef>
              <a:spcPct val="0"/>
            </a:spcBef>
            <a:spcAft>
              <a:spcPct val="35000"/>
            </a:spcAft>
          </a:pPr>
          <a:r>
            <a:rPr lang="en-US" sz="2600" kern="1200" dirty="0" smtClean="0"/>
            <a:t>National (Implementation - Prescription &amp; Enforcement)</a:t>
          </a:r>
          <a:endParaRPr lang="en-US" sz="2600" kern="1200" dirty="0"/>
        </a:p>
      </dsp:txBody>
      <dsp:txXfrm rot="10800000">
        <a:off x="174128" y="1741586"/>
        <a:ext cx="8969874" cy="696515"/>
      </dsp:txXfrm>
    </dsp:sp>
    <dsp:sp modelId="{A874ADFB-AB09-4EF5-ADB1-9A6155E43D14}">
      <dsp:nvSpPr>
        <dsp:cNvPr id="0" name=""/>
        <dsp:cNvSpPr/>
      </dsp:nvSpPr>
      <dsp:spPr>
        <a:xfrm>
          <a:off x="141688" y="1741586"/>
          <a:ext cx="696515" cy="696515"/>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A38C-A3CF-43EB-929C-A7508C2EBA5D}">
      <dsp:nvSpPr>
        <dsp:cNvPr id="0" name=""/>
        <dsp:cNvSpPr/>
      </dsp:nvSpPr>
      <dsp:spPr>
        <a:xfrm rot="5400000">
          <a:off x="-274319" y="274319"/>
          <a:ext cx="1828800" cy="1280160"/>
        </a:xfrm>
        <a:prstGeom prst="chevron">
          <a:avLst/>
        </a:prstGeom>
        <a:solidFill>
          <a:schemeClr val="bg1"/>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latin typeface="Trebuchet MS" pitchFamily="34" charset="0"/>
          </a:endParaRPr>
        </a:p>
      </dsp:txBody>
      <dsp:txXfrm rot="-5400000">
        <a:off x="1" y="640079"/>
        <a:ext cx="1280160" cy="548640"/>
      </dsp:txXfrm>
    </dsp:sp>
    <dsp:sp modelId="{A57B61BD-F6A9-48A0-9F3B-6AFA32D3084E}">
      <dsp:nvSpPr>
        <dsp:cNvPr id="0" name=""/>
        <dsp:cNvSpPr/>
      </dsp:nvSpPr>
      <dsp:spPr>
        <a:xfrm rot="5400000">
          <a:off x="4617720" y="-3337560"/>
          <a:ext cx="1188719" cy="7863840"/>
        </a:xfrm>
        <a:prstGeom prst="round2SameRect">
          <a:avLst/>
        </a:prstGeom>
        <a:solidFill>
          <a:schemeClr val="tx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chemeClr val="bg1"/>
              </a:solidFill>
              <a:latin typeface="Trebuchet MS" pitchFamily="34" charset="0"/>
            </a:rPr>
            <a:t>Governance - Elements Instruments</a:t>
          </a:r>
          <a:endParaRPr lang="en-US" sz="2000" kern="1200" dirty="0">
            <a:solidFill>
              <a:srgbClr val="C00000"/>
            </a:solidFill>
            <a:latin typeface="Trebuchet MS" pitchFamily="34" charset="0"/>
          </a:endParaRPr>
        </a:p>
      </dsp:txBody>
      <dsp:txXfrm rot="-5400000">
        <a:off x="1280160" y="58028"/>
        <a:ext cx="7805812" cy="10726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A38C-A3CF-43EB-929C-A7508C2EBA5D}">
      <dsp:nvSpPr>
        <dsp:cNvPr id="0" name=""/>
        <dsp:cNvSpPr/>
      </dsp:nvSpPr>
      <dsp:spPr>
        <a:xfrm rot="5400000">
          <a:off x="-274319" y="274319"/>
          <a:ext cx="1828800" cy="1280160"/>
        </a:xfrm>
        <a:prstGeom prst="chevron">
          <a:avLst/>
        </a:prstGeom>
        <a:solidFill>
          <a:schemeClr val="bg1"/>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latin typeface="Trebuchet MS" pitchFamily="34" charset="0"/>
          </a:endParaRPr>
        </a:p>
      </dsp:txBody>
      <dsp:txXfrm rot="-5400000">
        <a:off x="1" y="640079"/>
        <a:ext cx="1280160" cy="548640"/>
      </dsp:txXfrm>
    </dsp:sp>
    <dsp:sp modelId="{A57B61BD-F6A9-48A0-9F3B-6AFA32D3084E}">
      <dsp:nvSpPr>
        <dsp:cNvPr id="0" name=""/>
        <dsp:cNvSpPr/>
      </dsp:nvSpPr>
      <dsp:spPr>
        <a:xfrm rot="5400000">
          <a:off x="4617720" y="-3337560"/>
          <a:ext cx="1188719" cy="7863840"/>
        </a:xfrm>
        <a:prstGeom prst="round2SameRect">
          <a:avLst/>
        </a:prstGeom>
        <a:solidFill>
          <a:schemeClr val="tx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chemeClr val="bg1"/>
              </a:solidFill>
              <a:latin typeface="Trebuchet MS" pitchFamily="34" charset="0"/>
            </a:rPr>
            <a:t>Governance - Elements Instruments</a:t>
          </a:r>
          <a:endParaRPr lang="en-US" sz="2000" kern="1200" dirty="0">
            <a:solidFill>
              <a:srgbClr val="C00000"/>
            </a:solidFill>
            <a:latin typeface="Trebuchet MS" pitchFamily="34" charset="0"/>
          </a:endParaRPr>
        </a:p>
      </dsp:txBody>
      <dsp:txXfrm rot="-5400000">
        <a:off x="1280160" y="58028"/>
        <a:ext cx="7805812" cy="10726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A38C-A3CF-43EB-929C-A7508C2EBA5D}">
      <dsp:nvSpPr>
        <dsp:cNvPr id="0" name=""/>
        <dsp:cNvSpPr/>
      </dsp:nvSpPr>
      <dsp:spPr>
        <a:xfrm rot="5400000">
          <a:off x="-274319" y="274319"/>
          <a:ext cx="1828800" cy="1280160"/>
        </a:xfrm>
        <a:prstGeom prst="chevron">
          <a:avLst/>
        </a:prstGeom>
        <a:solidFill>
          <a:schemeClr val="bg1"/>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latin typeface="Trebuchet MS" pitchFamily="34" charset="0"/>
          </a:endParaRPr>
        </a:p>
      </dsp:txBody>
      <dsp:txXfrm rot="-5400000">
        <a:off x="1" y="640079"/>
        <a:ext cx="1280160" cy="548640"/>
      </dsp:txXfrm>
    </dsp:sp>
    <dsp:sp modelId="{A57B61BD-F6A9-48A0-9F3B-6AFA32D3084E}">
      <dsp:nvSpPr>
        <dsp:cNvPr id="0" name=""/>
        <dsp:cNvSpPr/>
      </dsp:nvSpPr>
      <dsp:spPr>
        <a:xfrm rot="5400000">
          <a:off x="4617720" y="-3337560"/>
          <a:ext cx="1188719" cy="7863840"/>
        </a:xfrm>
        <a:prstGeom prst="round2SameRect">
          <a:avLst/>
        </a:prstGeom>
        <a:solidFill>
          <a:schemeClr val="tx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chemeClr val="bg1"/>
              </a:solidFill>
              <a:latin typeface="Trebuchet MS" pitchFamily="34" charset="0"/>
            </a:rPr>
            <a:t>Governance - Elements Processes</a:t>
          </a:r>
          <a:endParaRPr lang="en-US" sz="2000" kern="1200" dirty="0">
            <a:solidFill>
              <a:srgbClr val="C00000"/>
            </a:solidFill>
            <a:latin typeface="Trebuchet MS" pitchFamily="34" charset="0"/>
          </a:endParaRPr>
        </a:p>
      </dsp:txBody>
      <dsp:txXfrm rot="-5400000">
        <a:off x="1280160" y="58028"/>
        <a:ext cx="7805812" cy="10726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9FDA0-7887-4006-AD99-C08D65B12CDD}">
      <dsp:nvSpPr>
        <dsp:cNvPr id="0" name=""/>
        <dsp:cNvSpPr/>
      </dsp:nvSpPr>
      <dsp:spPr>
        <a:xfrm rot="5400000">
          <a:off x="-320039" y="320039"/>
          <a:ext cx="2133600" cy="1493520"/>
        </a:xfrm>
        <a:prstGeom prst="chevron">
          <a:avLst/>
        </a:prstGeom>
        <a:solidFill>
          <a:schemeClr val="bg1"/>
        </a:solidFill>
        <a:ln w="25400" cap="flat" cmpd="sng" algn="ctr">
          <a:solidFill>
            <a:srgbClr val="8B64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GB" sz="2000" b="1" kern="1200" dirty="0">
            <a:latin typeface="Trebuchet MS" pitchFamily="34" charset="0"/>
          </a:endParaRPr>
        </a:p>
      </dsp:txBody>
      <dsp:txXfrm rot="-5400000">
        <a:off x="1" y="746759"/>
        <a:ext cx="1493520" cy="640080"/>
      </dsp:txXfrm>
    </dsp:sp>
    <dsp:sp modelId="{745BBE99-4A15-4AC4-AD62-8DEBFEB00606}">
      <dsp:nvSpPr>
        <dsp:cNvPr id="0" name=""/>
        <dsp:cNvSpPr/>
      </dsp:nvSpPr>
      <dsp:spPr>
        <a:xfrm rot="5400000">
          <a:off x="4625340" y="-3131820"/>
          <a:ext cx="1386839" cy="7650480"/>
        </a:xfrm>
        <a:prstGeom prst="round2SameRect">
          <a:avLst/>
        </a:prstGeom>
        <a:solidFill>
          <a:srgbClr val="8B641D">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smtClean="0">
              <a:solidFill>
                <a:schemeClr val="bg1"/>
              </a:solidFill>
              <a:latin typeface="Trebuchet MS" pitchFamily="34" charset="0"/>
            </a:rPr>
            <a:t>Regional – Institutions, Instruments &amp; Processes</a:t>
          </a:r>
          <a:endParaRPr lang="en-US" sz="2400" kern="1200" dirty="0">
            <a:solidFill>
              <a:schemeClr val="bg1"/>
            </a:solidFill>
            <a:latin typeface="Trebuchet MS" pitchFamily="34" charset="0"/>
          </a:endParaRPr>
        </a:p>
      </dsp:txBody>
      <dsp:txXfrm rot="-5400000">
        <a:off x="1493520" y="67700"/>
        <a:ext cx="7582780" cy="12514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9FDA0-7887-4006-AD99-C08D65B12CDD}">
      <dsp:nvSpPr>
        <dsp:cNvPr id="0" name=""/>
        <dsp:cNvSpPr/>
      </dsp:nvSpPr>
      <dsp:spPr>
        <a:xfrm rot="5400000">
          <a:off x="-320039" y="320039"/>
          <a:ext cx="2133600" cy="1493520"/>
        </a:xfrm>
        <a:prstGeom prst="chevron">
          <a:avLst/>
        </a:prstGeom>
        <a:solidFill>
          <a:schemeClr val="bg1"/>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GB" sz="2000" b="1" kern="1200" dirty="0">
            <a:latin typeface="Trebuchet MS" pitchFamily="34" charset="0"/>
          </a:endParaRPr>
        </a:p>
      </dsp:txBody>
      <dsp:txXfrm rot="-5400000">
        <a:off x="1" y="746759"/>
        <a:ext cx="1493520" cy="640080"/>
      </dsp:txXfrm>
    </dsp:sp>
    <dsp:sp modelId="{745BBE99-4A15-4AC4-AD62-8DEBFEB00606}">
      <dsp:nvSpPr>
        <dsp:cNvPr id="0" name=""/>
        <dsp:cNvSpPr/>
      </dsp:nvSpPr>
      <dsp:spPr>
        <a:xfrm rot="5400000">
          <a:off x="4625340" y="-3131820"/>
          <a:ext cx="1386839" cy="7650480"/>
        </a:xfrm>
        <a:prstGeom prst="round2SameRect">
          <a:avLst/>
        </a:prstGeom>
        <a:solidFill>
          <a:srgbClr val="008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smtClean="0">
              <a:solidFill>
                <a:schemeClr val="bg1"/>
              </a:solidFill>
              <a:latin typeface="Trebuchet MS" pitchFamily="34" charset="0"/>
            </a:rPr>
            <a:t>National – Institutions, Instruments &amp; Processes</a:t>
          </a:r>
          <a:endParaRPr lang="en-US" sz="2400" kern="1200" dirty="0">
            <a:solidFill>
              <a:schemeClr val="bg1"/>
            </a:solidFill>
            <a:latin typeface="Trebuchet MS" pitchFamily="34" charset="0"/>
          </a:endParaRPr>
        </a:p>
      </dsp:txBody>
      <dsp:txXfrm rot="-5400000">
        <a:off x="1493520" y="67700"/>
        <a:ext cx="7582780" cy="125143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F29FC-0EE9-4014-9BC3-CEFD203B4A9F}">
      <dsp:nvSpPr>
        <dsp:cNvPr id="0" name=""/>
        <dsp:cNvSpPr/>
      </dsp:nvSpPr>
      <dsp:spPr>
        <a:xfrm rot="5400000">
          <a:off x="-285749" y="285749"/>
          <a:ext cx="1905000" cy="1333500"/>
        </a:xfrm>
        <a:prstGeom prst="chevron">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a:latin typeface="Trebuchet MS" pitchFamily="34" charset="0"/>
          </a:endParaRPr>
        </a:p>
      </dsp:txBody>
      <dsp:txXfrm rot="-5400000">
        <a:off x="1" y="666749"/>
        <a:ext cx="1333500" cy="571500"/>
      </dsp:txXfrm>
    </dsp:sp>
    <dsp:sp modelId="{63076666-6611-4813-8A81-B1D3CAFC7F89}">
      <dsp:nvSpPr>
        <dsp:cNvPr id="0" name=""/>
        <dsp:cNvSpPr/>
      </dsp:nvSpPr>
      <dsp:spPr>
        <a:xfrm rot="5400000">
          <a:off x="4619625" y="-3286125"/>
          <a:ext cx="1238249" cy="7810500"/>
        </a:xfrm>
        <a:prstGeom prst="round2SameRect">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r>
            <a:rPr lang="en-US" sz="3200" b="1" kern="1200" dirty="0" smtClean="0">
              <a:solidFill>
                <a:schemeClr val="tx1"/>
              </a:solidFill>
              <a:latin typeface="Trebuchet MS" pitchFamily="34" charset="0"/>
            </a:rPr>
            <a:t>Deficiencies &amp; Gaps</a:t>
          </a:r>
          <a:endParaRPr lang="en-US" sz="3200" kern="1200" dirty="0">
            <a:solidFill>
              <a:schemeClr val="tx1"/>
            </a:solidFill>
            <a:latin typeface="Trebuchet MS" pitchFamily="34" charset="0"/>
          </a:endParaRPr>
        </a:p>
      </dsp:txBody>
      <dsp:txXfrm rot="-5400000">
        <a:off x="1333500" y="60446"/>
        <a:ext cx="7750054" cy="11173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F9FCF-63E4-41A6-A867-69DB8DAEA4A7}">
      <dsp:nvSpPr>
        <dsp:cNvPr id="0" name=""/>
        <dsp:cNvSpPr/>
      </dsp:nvSpPr>
      <dsp:spPr>
        <a:xfrm rot="5400000">
          <a:off x="-285749" y="285749"/>
          <a:ext cx="1905000" cy="1333500"/>
        </a:xfrm>
        <a:prstGeom prst="chevron">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0">
            <a:lnSpc>
              <a:spcPct val="90000"/>
            </a:lnSpc>
            <a:spcBef>
              <a:spcPct val="0"/>
            </a:spcBef>
            <a:spcAft>
              <a:spcPct val="35000"/>
            </a:spcAft>
          </a:pPr>
          <a:endParaRPr lang="en-US" sz="3900" kern="1200" dirty="0">
            <a:latin typeface="Trebuchet MS" pitchFamily="34" charset="0"/>
          </a:endParaRPr>
        </a:p>
      </dsp:txBody>
      <dsp:txXfrm rot="-5400000">
        <a:off x="1" y="666749"/>
        <a:ext cx="1333500" cy="571500"/>
      </dsp:txXfrm>
    </dsp:sp>
    <dsp:sp modelId="{1869C545-E4BA-47A9-89E5-68A4B5CA79D2}">
      <dsp:nvSpPr>
        <dsp:cNvPr id="0" name=""/>
        <dsp:cNvSpPr/>
      </dsp:nvSpPr>
      <dsp:spPr>
        <a:xfrm rot="5400000">
          <a:off x="4619625" y="-3286125"/>
          <a:ext cx="1238249" cy="7810500"/>
        </a:xfrm>
        <a:prstGeom prst="round2SameRect">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solidFill>
                <a:srgbClr val="FFFF00"/>
              </a:solidFill>
              <a:latin typeface="Trebuchet MS" pitchFamily="34" charset="0"/>
            </a:rPr>
            <a:t>Way Forward &amp; Conclusion</a:t>
          </a:r>
          <a:endParaRPr lang="en-US" sz="3200" kern="1200" dirty="0"/>
        </a:p>
      </dsp:txBody>
      <dsp:txXfrm rot="-5400000">
        <a:off x="1333500" y="60446"/>
        <a:ext cx="7750054" cy="1117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E0EBF-44AA-4C3B-9C46-47E0ABB30877}">
      <dsp:nvSpPr>
        <dsp:cNvPr id="0" name=""/>
        <dsp:cNvSpPr/>
      </dsp:nvSpPr>
      <dsp:spPr>
        <a:xfrm>
          <a:off x="299690" y="457198"/>
          <a:ext cx="8544618" cy="1499046"/>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150000"/>
            </a:lnSpc>
            <a:spcBef>
              <a:spcPct val="0"/>
            </a:spcBef>
            <a:spcAft>
              <a:spcPct val="35000"/>
            </a:spcAft>
          </a:pPr>
          <a:r>
            <a:rPr lang="en-US" sz="2000" b="1" kern="1200" dirty="0" smtClean="0">
              <a:solidFill>
                <a:schemeClr val="tx1"/>
              </a:solidFill>
              <a:latin typeface="Trebuchet MS" panose="020B0603020202020204" pitchFamily="34" charset="0"/>
            </a:rPr>
            <a:t>Governance</a:t>
          </a:r>
          <a:r>
            <a:rPr lang="en-US" sz="2000" kern="1200" dirty="0" smtClean="0">
              <a:solidFill>
                <a:schemeClr val="tx1"/>
              </a:solidFill>
              <a:latin typeface="Trebuchet MS" panose="020B0603020202020204" pitchFamily="34" charset="0"/>
            </a:rPr>
            <a:t> refers to the </a:t>
          </a:r>
          <a:r>
            <a:rPr lang="en-US" sz="2000" b="1" kern="1200" dirty="0" smtClean="0">
              <a:solidFill>
                <a:schemeClr val="tx1"/>
              </a:solidFill>
              <a:latin typeface="Trebuchet MS" panose="020B0603020202020204" pitchFamily="34" charset="0"/>
            </a:rPr>
            <a:t>processes, institutions, laws, and practices</a:t>
          </a:r>
          <a:r>
            <a:rPr lang="en-US" sz="2000" kern="1200" dirty="0" smtClean="0">
              <a:solidFill>
                <a:schemeClr val="tx1"/>
              </a:solidFill>
              <a:latin typeface="Trebuchet MS" panose="020B0603020202020204" pitchFamily="34" charset="0"/>
            </a:rPr>
            <a:t> through which authority is exercised, decisions are made, and accountability is ensured in the management of shared resources</a:t>
          </a:r>
          <a:endParaRPr lang="en-US" sz="2000" kern="1200" dirty="0">
            <a:solidFill>
              <a:schemeClr val="tx1"/>
            </a:solidFill>
          </a:endParaRPr>
        </a:p>
      </dsp:txBody>
      <dsp:txXfrm>
        <a:off x="372867" y="530375"/>
        <a:ext cx="8398264" cy="1352692"/>
      </dsp:txXfrm>
    </dsp:sp>
    <dsp:sp modelId="{10E9B6BA-5C82-465E-926F-F3078379FFC1}">
      <dsp:nvSpPr>
        <dsp:cNvPr id="0" name=""/>
        <dsp:cNvSpPr/>
      </dsp:nvSpPr>
      <dsp:spPr>
        <a:xfrm>
          <a:off x="0" y="2258123"/>
          <a:ext cx="9144000" cy="5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a:off x="0" y="2258123"/>
        <a:ext cx="9144000" cy="57434"/>
      </dsp:txXfrm>
    </dsp:sp>
    <dsp:sp modelId="{22E285A7-0DEC-4F48-BE63-8BF41B8AFB6E}">
      <dsp:nvSpPr>
        <dsp:cNvPr id="0" name=""/>
        <dsp:cNvSpPr/>
      </dsp:nvSpPr>
      <dsp:spPr>
        <a:xfrm>
          <a:off x="299690" y="2744838"/>
          <a:ext cx="8544618" cy="1497364"/>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150000"/>
            </a:lnSpc>
            <a:spcBef>
              <a:spcPct val="0"/>
            </a:spcBef>
            <a:spcAft>
              <a:spcPct val="35000"/>
            </a:spcAft>
          </a:pPr>
          <a:r>
            <a:rPr lang="en-US" sz="2000" kern="1200" dirty="0" smtClean="0">
              <a:solidFill>
                <a:schemeClr val="tx1"/>
              </a:solidFill>
              <a:latin typeface="Trebuchet MS" panose="020B0603020202020204" pitchFamily="34" charset="0"/>
            </a:rPr>
            <a:t>In the ocean context,</a:t>
          </a:r>
          <a:r>
            <a:rPr lang="en-US" sz="2000" kern="1200" dirty="0" smtClean="0">
              <a:latin typeface="Trebuchet MS" panose="020B0603020202020204" pitchFamily="34" charset="0"/>
            </a:rPr>
            <a:t> </a:t>
          </a:r>
          <a:r>
            <a:rPr lang="en-US" sz="2000" b="1" kern="1200" dirty="0" smtClean="0">
              <a:solidFill>
                <a:srgbClr val="FF0000"/>
              </a:solidFill>
              <a:latin typeface="Trebuchet MS" panose="020B0603020202020204" pitchFamily="34" charset="0"/>
            </a:rPr>
            <a:t>Ocean Governance</a:t>
          </a:r>
          <a:r>
            <a:rPr lang="en-US" sz="2000" kern="1200" dirty="0" smtClean="0">
              <a:latin typeface="Trebuchet MS" panose="020B0603020202020204" pitchFamily="34" charset="0"/>
            </a:rPr>
            <a:t> </a:t>
          </a:r>
          <a:r>
            <a:rPr lang="en-US" sz="2000" kern="1200" dirty="0" smtClean="0">
              <a:solidFill>
                <a:schemeClr val="tx1"/>
              </a:solidFill>
              <a:latin typeface="Trebuchet MS" panose="020B0603020202020204" pitchFamily="34" charset="0"/>
            </a:rPr>
            <a:t>involves international, regional, and national frameworks (laws) for the </a:t>
          </a:r>
          <a:r>
            <a:rPr lang="en-US" sz="2000" b="1" kern="1200" dirty="0" smtClean="0">
              <a:solidFill>
                <a:schemeClr val="tx1"/>
              </a:solidFill>
              <a:latin typeface="Trebuchet MS" panose="020B0603020202020204" pitchFamily="34" charset="0"/>
            </a:rPr>
            <a:t>protection of, equitable sharing</a:t>
          </a:r>
          <a:r>
            <a:rPr lang="en-US" sz="2000" kern="1200" dirty="0" smtClean="0">
              <a:solidFill>
                <a:schemeClr val="tx1"/>
              </a:solidFill>
              <a:latin typeface="Trebuchet MS" panose="020B0603020202020204" pitchFamily="34" charset="0"/>
            </a:rPr>
            <a:t> of, and legitimate uses of, ocean spaces and optimal utilization of ocean resources</a:t>
          </a:r>
          <a:r>
            <a:rPr lang="en-US" sz="2000" kern="1200" dirty="0" smtClean="0">
              <a:latin typeface="Trebuchet MS" panose="020B0603020202020204" pitchFamily="34" charset="0"/>
            </a:rPr>
            <a:t> </a:t>
          </a:r>
          <a:r>
            <a:rPr lang="en-US" sz="2000" kern="1200" dirty="0" smtClean="0">
              <a:solidFill>
                <a:srgbClr val="000099"/>
              </a:solidFill>
              <a:latin typeface="Trebuchet MS" panose="020B0603020202020204" pitchFamily="34" charset="0"/>
            </a:rPr>
            <a:t>in order to ensure </a:t>
          </a:r>
          <a:r>
            <a:rPr lang="en-US" sz="2000" b="1" kern="1200" dirty="0" smtClean="0">
              <a:solidFill>
                <a:srgbClr val="000099"/>
              </a:solidFill>
              <a:latin typeface="Trebuchet MS" panose="020B0603020202020204" pitchFamily="34" charset="0"/>
            </a:rPr>
            <a:t>sustainability</a:t>
          </a:r>
          <a:endParaRPr lang="en-US" sz="2000" kern="1200" dirty="0">
            <a:solidFill>
              <a:schemeClr val="tx1"/>
            </a:solidFill>
          </a:endParaRPr>
        </a:p>
      </dsp:txBody>
      <dsp:txXfrm>
        <a:off x="372785" y="2817933"/>
        <a:ext cx="8398428" cy="1351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9FDA0-7887-4006-AD99-C08D65B12CDD}">
      <dsp:nvSpPr>
        <dsp:cNvPr id="0" name=""/>
        <dsp:cNvSpPr/>
      </dsp:nvSpPr>
      <dsp:spPr>
        <a:xfrm rot="5400000">
          <a:off x="-119468" y="121853"/>
          <a:ext cx="796453" cy="557517"/>
        </a:xfrm>
        <a:prstGeom prst="chevron">
          <a:avLst/>
        </a:prstGeom>
        <a:solidFill>
          <a:schemeClr val="tx2">
            <a:lumMod val="95000"/>
            <a:lumOff val="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GB" sz="2000" b="1" kern="1200" dirty="0">
            <a:latin typeface="Trebuchet MS" pitchFamily="34" charset="0"/>
          </a:endParaRPr>
        </a:p>
      </dsp:txBody>
      <dsp:txXfrm rot="-5400000">
        <a:off x="1" y="281144"/>
        <a:ext cx="557517" cy="238936"/>
      </dsp:txXfrm>
    </dsp:sp>
    <dsp:sp modelId="{745BBE99-4A15-4AC4-AD62-8DEBFEB00606}">
      <dsp:nvSpPr>
        <dsp:cNvPr id="0" name=""/>
        <dsp:cNvSpPr/>
      </dsp:nvSpPr>
      <dsp:spPr>
        <a:xfrm rot="5400000">
          <a:off x="4591911" y="-4032008"/>
          <a:ext cx="517694" cy="8586482"/>
        </a:xfrm>
        <a:prstGeom prst="round2SameRect">
          <a:avLst/>
        </a:prstGeom>
        <a:blipFill rotWithShape="0">
          <a:blip xmlns:r="http://schemas.openxmlformats.org/officeDocument/2006/relationships" r:embed="rId1"/>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latin typeface="Trebuchet MS" pitchFamily="34" charset="0"/>
            </a:rPr>
            <a:t>Introduction </a:t>
          </a:r>
          <a:endParaRPr lang="en-US" sz="2000" kern="1200" dirty="0">
            <a:latin typeface="Trebuchet MS" pitchFamily="34" charset="0"/>
          </a:endParaRPr>
        </a:p>
      </dsp:txBody>
      <dsp:txXfrm rot="-5400000">
        <a:off x="557517" y="27658"/>
        <a:ext cx="8561210" cy="467150"/>
      </dsp:txXfrm>
    </dsp:sp>
    <dsp:sp modelId="{B4F4201B-A098-4980-9840-492A5AB619D4}">
      <dsp:nvSpPr>
        <dsp:cNvPr id="0" name=""/>
        <dsp:cNvSpPr/>
      </dsp:nvSpPr>
      <dsp:spPr>
        <a:xfrm rot="5400000">
          <a:off x="-119468" y="845592"/>
          <a:ext cx="796453" cy="557517"/>
        </a:xfrm>
        <a:prstGeom prst="chevron">
          <a:avLst/>
        </a:prstGeom>
        <a:solidFill>
          <a:srgbClr val="0000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latin typeface="Trebuchet MS" pitchFamily="34" charset="0"/>
          </a:endParaRPr>
        </a:p>
      </dsp:txBody>
      <dsp:txXfrm rot="-5400000">
        <a:off x="1" y="1004883"/>
        <a:ext cx="557517" cy="238936"/>
      </dsp:txXfrm>
    </dsp:sp>
    <dsp:sp modelId="{57E5CD98-66FE-4DD3-AEA3-A1090A1F80C7}">
      <dsp:nvSpPr>
        <dsp:cNvPr id="0" name=""/>
        <dsp:cNvSpPr/>
      </dsp:nvSpPr>
      <dsp:spPr>
        <a:xfrm rot="5400000">
          <a:off x="4591911" y="-3308268"/>
          <a:ext cx="517694" cy="8586482"/>
        </a:xfrm>
        <a:prstGeom prst="round2SameRect">
          <a:avLst/>
        </a:prstGeom>
        <a:solidFill>
          <a:srgbClr val="66CC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rgbClr val="000099"/>
              </a:solidFill>
              <a:latin typeface="Trebuchet MS" pitchFamily="34" charset="0"/>
            </a:rPr>
            <a:t>Ocean Spaces, (Maritime Zones) (Zonal Regimes)</a:t>
          </a:r>
          <a:endParaRPr lang="en-US" sz="2000" kern="1200" dirty="0">
            <a:latin typeface="Trebuchet MS" pitchFamily="34" charset="0"/>
          </a:endParaRPr>
        </a:p>
      </dsp:txBody>
      <dsp:txXfrm rot="-5400000">
        <a:off x="557517" y="751398"/>
        <a:ext cx="8561210" cy="467150"/>
      </dsp:txXfrm>
    </dsp:sp>
    <dsp:sp modelId="{D1FBA38C-A3CF-43EB-929C-A7508C2EBA5D}">
      <dsp:nvSpPr>
        <dsp:cNvPr id="0" name=""/>
        <dsp:cNvSpPr/>
      </dsp:nvSpPr>
      <dsp:spPr>
        <a:xfrm rot="5400000">
          <a:off x="-119468" y="1569332"/>
          <a:ext cx="796453" cy="557517"/>
        </a:xfrm>
        <a:prstGeom prst="chevron">
          <a:avLst/>
        </a:prstGeom>
        <a:solidFill>
          <a:schemeClr val="bg1"/>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latin typeface="Trebuchet MS" pitchFamily="34" charset="0"/>
          </a:endParaRPr>
        </a:p>
      </dsp:txBody>
      <dsp:txXfrm rot="-5400000">
        <a:off x="1" y="1728623"/>
        <a:ext cx="557517" cy="238936"/>
      </dsp:txXfrm>
    </dsp:sp>
    <dsp:sp modelId="{A57B61BD-F6A9-48A0-9F3B-6AFA32D3084E}">
      <dsp:nvSpPr>
        <dsp:cNvPr id="0" name=""/>
        <dsp:cNvSpPr/>
      </dsp:nvSpPr>
      <dsp:spPr>
        <a:xfrm rot="5400000">
          <a:off x="4591911" y="-2584529"/>
          <a:ext cx="517694" cy="8586482"/>
        </a:xfrm>
        <a:prstGeom prst="round2SameRect">
          <a:avLst/>
        </a:prstGeom>
        <a:solidFill>
          <a:srgbClr val="0033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chemeClr val="bg1"/>
              </a:solidFill>
              <a:latin typeface="Trebuchet MS" pitchFamily="34" charset="0"/>
            </a:rPr>
            <a:t>Resources &amp; Uses </a:t>
          </a:r>
          <a:r>
            <a:rPr lang="en-US" sz="2000" kern="1200" dirty="0" smtClean="0">
              <a:solidFill>
                <a:schemeClr val="bg1"/>
              </a:solidFill>
              <a:latin typeface="Trebuchet MS" pitchFamily="34" charset="0"/>
            </a:rPr>
            <a:t>(Blue Economy)</a:t>
          </a:r>
          <a:r>
            <a:rPr lang="en-US" sz="2000" kern="1200" dirty="0" smtClean="0">
              <a:latin typeface="Trebuchet MS" pitchFamily="34" charset="0"/>
            </a:rPr>
            <a:t> </a:t>
          </a:r>
          <a:endParaRPr lang="en-US" sz="2000" kern="1200" dirty="0">
            <a:solidFill>
              <a:schemeClr val="bg1"/>
            </a:solidFill>
            <a:latin typeface="Trebuchet MS" pitchFamily="34" charset="0"/>
          </a:endParaRPr>
        </a:p>
      </dsp:txBody>
      <dsp:txXfrm rot="-5400000">
        <a:off x="557517" y="1475137"/>
        <a:ext cx="8561210" cy="467150"/>
      </dsp:txXfrm>
    </dsp:sp>
    <dsp:sp modelId="{5C30647C-758E-4DAA-8146-2E042A3DB1B4}">
      <dsp:nvSpPr>
        <dsp:cNvPr id="0" name=""/>
        <dsp:cNvSpPr/>
      </dsp:nvSpPr>
      <dsp:spPr>
        <a:xfrm rot="5400000">
          <a:off x="-119468" y="2293071"/>
          <a:ext cx="796453" cy="557517"/>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latin typeface="Trebuchet MS" pitchFamily="34" charset="0"/>
          </a:endParaRPr>
        </a:p>
      </dsp:txBody>
      <dsp:txXfrm rot="-5400000">
        <a:off x="1" y="2452362"/>
        <a:ext cx="557517" cy="238936"/>
      </dsp:txXfrm>
    </dsp:sp>
    <dsp:sp modelId="{E8F199D6-C7DC-41E7-BF62-AE5F03FC0FF0}">
      <dsp:nvSpPr>
        <dsp:cNvPr id="0" name=""/>
        <dsp:cNvSpPr/>
      </dsp:nvSpPr>
      <dsp:spPr>
        <a:xfrm rot="5400000">
          <a:off x="4591911" y="-1860790"/>
          <a:ext cx="517694" cy="8586482"/>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rgbClr val="C00000"/>
              </a:solidFill>
              <a:latin typeface="Trebuchet MS" pitchFamily="34" charset="0"/>
            </a:rPr>
            <a:t>Responsibilities (Functional Regimes) &amp; Challenges</a:t>
          </a:r>
          <a:endParaRPr lang="en-US" sz="2000" kern="1200" dirty="0">
            <a:solidFill>
              <a:srgbClr val="C00000"/>
            </a:solidFill>
            <a:latin typeface="Trebuchet MS" pitchFamily="34" charset="0"/>
          </a:endParaRPr>
        </a:p>
      </dsp:txBody>
      <dsp:txXfrm rot="-5400000">
        <a:off x="557517" y="2198876"/>
        <a:ext cx="8561210" cy="467150"/>
      </dsp:txXfrm>
    </dsp:sp>
    <dsp:sp modelId="{C6EFE139-2C27-47BA-A4C1-13892D012CF5}">
      <dsp:nvSpPr>
        <dsp:cNvPr id="0" name=""/>
        <dsp:cNvSpPr/>
      </dsp:nvSpPr>
      <dsp:spPr>
        <a:xfrm rot="5400000">
          <a:off x="-119468" y="3016810"/>
          <a:ext cx="796453" cy="557517"/>
        </a:xfrm>
        <a:prstGeom prst="chevron">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b="1" kern="1200" dirty="0">
            <a:latin typeface="Trebuchet MS" pitchFamily="34" charset="0"/>
          </a:endParaRPr>
        </a:p>
      </dsp:txBody>
      <dsp:txXfrm rot="-5400000">
        <a:off x="1" y="3176101"/>
        <a:ext cx="557517" cy="238936"/>
      </dsp:txXfrm>
    </dsp:sp>
    <dsp:sp modelId="{E5337E1C-EAEB-4424-BC41-BBECA07281B2}">
      <dsp:nvSpPr>
        <dsp:cNvPr id="0" name=""/>
        <dsp:cNvSpPr/>
      </dsp:nvSpPr>
      <dsp:spPr>
        <a:xfrm rot="5400000">
          <a:off x="4591911" y="-1137050"/>
          <a:ext cx="517694" cy="8586482"/>
        </a:xfrm>
        <a:prstGeom prst="round2SameRect">
          <a:avLst/>
        </a:prstGeom>
        <a:solidFill>
          <a:schemeClr val="tx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chemeClr val="bg1"/>
              </a:solidFill>
              <a:latin typeface="Trebuchet MS" pitchFamily="34" charset="0"/>
            </a:rPr>
            <a:t>Governance - Elements (Institutions, Instruments &amp; processes)</a:t>
          </a:r>
          <a:endParaRPr lang="en-US" sz="2000" kern="1200" dirty="0">
            <a:solidFill>
              <a:schemeClr val="bg1"/>
            </a:solidFill>
            <a:latin typeface="Trebuchet MS" pitchFamily="34" charset="0"/>
          </a:endParaRPr>
        </a:p>
      </dsp:txBody>
      <dsp:txXfrm rot="-5400000">
        <a:off x="557517" y="2922616"/>
        <a:ext cx="8561210" cy="467150"/>
      </dsp:txXfrm>
    </dsp:sp>
    <dsp:sp modelId="{1FCB5AC4-4290-4BA7-A1A1-FE34E45B6A98}">
      <dsp:nvSpPr>
        <dsp:cNvPr id="0" name=""/>
        <dsp:cNvSpPr/>
      </dsp:nvSpPr>
      <dsp:spPr>
        <a:xfrm rot="5400000">
          <a:off x="-119468" y="3740550"/>
          <a:ext cx="796453" cy="557517"/>
        </a:xfrm>
        <a:prstGeom prst="chevron">
          <a:avLst/>
        </a:prstGeom>
        <a:solidFill>
          <a:schemeClr val="bg1"/>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b="1" kern="1200" dirty="0">
            <a:latin typeface="Trebuchet MS" pitchFamily="34" charset="0"/>
          </a:endParaRPr>
        </a:p>
      </dsp:txBody>
      <dsp:txXfrm rot="-5400000">
        <a:off x="1" y="3899841"/>
        <a:ext cx="557517" cy="238936"/>
      </dsp:txXfrm>
    </dsp:sp>
    <dsp:sp modelId="{4E732B62-B309-44FA-88D9-82E189762016}">
      <dsp:nvSpPr>
        <dsp:cNvPr id="0" name=""/>
        <dsp:cNvSpPr/>
      </dsp:nvSpPr>
      <dsp:spPr>
        <a:xfrm rot="5400000">
          <a:off x="4591911" y="-413311"/>
          <a:ext cx="517694" cy="8586482"/>
        </a:xfrm>
        <a:prstGeom prst="round2SameRect">
          <a:avLst/>
        </a:prstGeom>
        <a:solidFill>
          <a:srgbClr val="0000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chemeClr val="bg1"/>
              </a:solidFill>
              <a:latin typeface="Trebuchet MS" pitchFamily="34" charset="0"/>
            </a:rPr>
            <a:t>International (United Nations, IMO) Regional &amp; National (Pakistan)</a:t>
          </a:r>
          <a:endParaRPr lang="en-US" sz="2000" kern="1200" dirty="0">
            <a:solidFill>
              <a:schemeClr val="bg1"/>
            </a:solidFill>
            <a:latin typeface="Trebuchet MS" pitchFamily="34" charset="0"/>
          </a:endParaRPr>
        </a:p>
      </dsp:txBody>
      <dsp:txXfrm rot="-5400000">
        <a:off x="557517" y="3646355"/>
        <a:ext cx="8561210" cy="467150"/>
      </dsp:txXfrm>
    </dsp:sp>
    <dsp:sp modelId="{DD7F29FC-0EE9-4014-9BC3-CEFD203B4A9F}">
      <dsp:nvSpPr>
        <dsp:cNvPr id="0" name=""/>
        <dsp:cNvSpPr/>
      </dsp:nvSpPr>
      <dsp:spPr>
        <a:xfrm rot="5400000">
          <a:off x="-119468" y="4464289"/>
          <a:ext cx="796453" cy="557517"/>
        </a:xfrm>
        <a:prstGeom prst="chevron">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a:latin typeface="Trebuchet MS" pitchFamily="34" charset="0"/>
          </a:endParaRPr>
        </a:p>
      </dsp:txBody>
      <dsp:txXfrm rot="-5400000">
        <a:off x="1" y="4623580"/>
        <a:ext cx="557517" cy="238936"/>
      </dsp:txXfrm>
    </dsp:sp>
    <dsp:sp modelId="{63076666-6611-4813-8A81-B1D3CAFC7F89}">
      <dsp:nvSpPr>
        <dsp:cNvPr id="0" name=""/>
        <dsp:cNvSpPr/>
      </dsp:nvSpPr>
      <dsp:spPr>
        <a:xfrm rot="5400000">
          <a:off x="4591911" y="310427"/>
          <a:ext cx="517694" cy="8586482"/>
        </a:xfrm>
        <a:prstGeom prst="round2SameRect">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chemeClr val="tx1"/>
              </a:solidFill>
              <a:latin typeface="Trebuchet MS" pitchFamily="34" charset="0"/>
            </a:rPr>
            <a:t>Deficiencies &amp; Gaps</a:t>
          </a:r>
          <a:endParaRPr lang="en-US" sz="2000" kern="1200" dirty="0">
            <a:solidFill>
              <a:schemeClr val="tx1"/>
            </a:solidFill>
            <a:latin typeface="Trebuchet MS" pitchFamily="34" charset="0"/>
          </a:endParaRPr>
        </a:p>
      </dsp:txBody>
      <dsp:txXfrm rot="-5400000">
        <a:off x="557517" y="4370093"/>
        <a:ext cx="8561210" cy="467150"/>
      </dsp:txXfrm>
    </dsp:sp>
    <dsp:sp modelId="{FB3F9FCF-63E4-41A6-A867-69DB8DAEA4A7}">
      <dsp:nvSpPr>
        <dsp:cNvPr id="0" name=""/>
        <dsp:cNvSpPr/>
      </dsp:nvSpPr>
      <dsp:spPr>
        <a:xfrm rot="5400000">
          <a:off x="-119468" y="5188028"/>
          <a:ext cx="796453" cy="557517"/>
        </a:xfrm>
        <a:prstGeom prst="chevron">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n-US" sz="1600" kern="1200" dirty="0">
            <a:latin typeface="Trebuchet MS" pitchFamily="34" charset="0"/>
          </a:endParaRPr>
        </a:p>
      </dsp:txBody>
      <dsp:txXfrm rot="-5400000">
        <a:off x="1" y="5347319"/>
        <a:ext cx="557517" cy="238936"/>
      </dsp:txXfrm>
    </dsp:sp>
    <dsp:sp modelId="{1869C545-E4BA-47A9-89E5-68A4B5CA79D2}">
      <dsp:nvSpPr>
        <dsp:cNvPr id="0" name=""/>
        <dsp:cNvSpPr/>
      </dsp:nvSpPr>
      <dsp:spPr>
        <a:xfrm rot="5400000">
          <a:off x="4591911" y="1034167"/>
          <a:ext cx="517694" cy="8586482"/>
        </a:xfrm>
        <a:prstGeom prst="round2SameRect">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solidFill>
                <a:srgbClr val="FFFF00"/>
              </a:solidFill>
              <a:latin typeface="Trebuchet MS" pitchFamily="34" charset="0"/>
            </a:rPr>
            <a:t>Way Forward &amp; Conclusion</a:t>
          </a:r>
          <a:endParaRPr lang="en-US" sz="2200" kern="1200" dirty="0"/>
        </a:p>
      </dsp:txBody>
      <dsp:txXfrm rot="-5400000">
        <a:off x="557517" y="5093833"/>
        <a:ext cx="8561210" cy="467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9FDA0-7887-4006-AD99-C08D65B12CDD}">
      <dsp:nvSpPr>
        <dsp:cNvPr id="0" name=""/>
        <dsp:cNvSpPr/>
      </dsp:nvSpPr>
      <dsp:spPr>
        <a:xfrm rot="5400000">
          <a:off x="-320039" y="320039"/>
          <a:ext cx="2133600" cy="1493520"/>
        </a:xfrm>
        <a:prstGeom prst="chevron">
          <a:avLst/>
        </a:prstGeom>
        <a:solidFill>
          <a:srgbClr val="0000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GB" sz="2000" b="1" kern="1200" dirty="0">
            <a:latin typeface="Trebuchet MS" pitchFamily="34" charset="0"/>
          </a:endParaRPr>
        </a:p>
      </dsp:txBody>
      <dsp:txXfrm rot="-5400000">
        <a:off x="1" y="746759"/>
        <a:ext cx="1493520" cy="640080"/>
      </dsp:txXfrm>
    </dsp:sp>
    <dsp:sp modelId="{745BBE99-4A15-4AC4-AD62-8DEBFEB00606}">
      <dsp:nvSpPr>
        <dsp:cNvPr id="0" name=""/>
        <dsp:cNvSpPr/>
      </dsp:nvSpPr>
      <dsp:spPr>
        <a:xfrm rot="5400000">
          <a:off x="4625340" y="-3131820"/>
          <a:ext cx="1386839" cy="7650480"/>
        </a:xfrm>
        <a:prstGeom prst="round2SameRect">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smtClean="0">
              <a:solidFill>
                <a:srgbClr val="000099"/>
              </a:solidFill>
              <a:latin typeface="Trebuchet MS" pitchFamily="34" charset="0"/>
            </a:rPr>
            <a:t>Ocean Spaces (Maritime Zones) (Zonal Regimes)</a:t>
          </a:r>
          <a:endParaRPr lang="en-US" sz="5400" kern="1200" dirty="0">
            <a:latin typeface="Trebuchet MS" pitchFamily="34" charset="0"/>
          </a:endParaRPr>
        </a:p>
      </dsp:txBody>
      <dsp:txXfrm rot="-5400000">
        <a:off x="1493520" y="67700"/>
        <a:ext cx="7582780" cy="1251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A38C-A3CF-43EB-929C-A7508C2EBA5D}">
      <dsp:nvSpPr>
        <dsp:cNvPr id="0" name=""/>
        <dsp:cNvSpPr/>
      </dsp:nvSpPr>
      <dsp:spPr>
        <a:xfrm rot="5400000">
          <a:off x="-274319" y="274319"/>
          <a:ext cx="1828800" cy="1280160"/>
        </a:xfrm>
        <a:prstGeom prst="chevron">
          <a:avLst/>
        </a:prstGeom>
        <a:solidFill>
          <a:schemeClr val="bg1"/>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latin typeface="Trebuchet MS" pitchFamily="34" charset="0"/>
          </a:endParaRPr>
        </a:p>
      </dsp:txBody>
      <dsp:txXfrm rot="-5400000">
        <a:off x="1" y="640079"/>
        <a:ext cx="1280160" cy="548640"/>
      </dsp:txXfrm>
    </dsp:sp>
    <dsp:sp modelId="{A57B61BD-F6A9-48A0-9F3B-6AFA32D3084E}">
      <dsp:nvSpPr>
        <dsp:cNvPr id="0" name=""/>
        <dsp:cNvSpPr/>
      </dsp:nvSpPr>
      <dsp:spPr>
        <a:xfrm rot="5400000">
          <a:off x="4617720" y="-3337560"/>
          <a:ext cx="1188719" cy="7863840"/>
        </a:xfrm>
        <a:prstGeom prst="round2SameRect">
          <a:avLst/>
        </a:prstGeom>
        <a:solidFill>
          <a:srgbClr val="0033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chemeClr val="bg1"/>
              </a:solidFill>
              <a:latin typeface="Trebuchet MS" pitchFamily="34" charset="0"/>
            </a:rPr>
            <a:t>Ocean Resources</a:t>
          </a:r>
          <a:endParaRPr lang="en-US" sz="2000" kern="1200" dirty="0">
            <a:solidFill>
              <a:schemeClr val="bg1"/>
            </a:solidFill>
            <a:latin typeface="Trebuchet MS" pitchFamily="34" charset="0"/>
          </a:endParaRPr>
        </a:p>
      </dsp:txBody>
      <dsp:txXfrm rot="-5400000">
        <a:off x="1280160" y="58028"/>
        <a:ext cx="7805812" cy="10726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6DDF5-CD8A-43E6-A5BC-96E1527DB858}">
      <dsp:nvSpPr>
        <dsp:cNvPr id="0" name=""/>
        <dsp:cNvSpPr/>
      </dsp:nvSpPr>
      <dsp:spPr>
        <a:xfrm>
          <a:off x="4343400" y="1059329"/>
          <a:ext cx="2556545" cy="443698"/>
        </a:xfrm>
        <a:custGeom>
          <a:avLst/>
          <a:gdLst/>
          <a:ahLst/>
          <a:cxnLst/>
          <a:rect l="0" t="0" r="0" b="0"/>
          <a:pathLst>
            <a:path>
              <a:moveTo>
                <a:pt x="0" y="0"/>
              </a:moveTo>
              <a:lnTo>
                <a:pt x="0" y="221849"/>
              </a:lnTo>
              <a:lnTo>
                <a:pt x="2556545" y="221849"/>
              </a:lnTo>
              <a:lnTo>
                <a:pt x="2556545" y="443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6847E-109C-447F-BFD6-EC48C8504D53}">
      <dsp:nvSpPr>
        <dsp:cNvPr id="0" name=""/>
        <dsp:cNvSpPr/>
      </dsp:nvSpPr>
      <dsp:spPr>
        <a:xfrm>
          <a:off x="3508634" y="2559450"/>
          <a:ext cx="453776" cy="940565"/>
        </a:xfrm>
        <a:custGeom>
          <a:avLst/>
          <a:gdLst/>
          <a:ahLst/>
          <a:cxnLst/>
          <a:rect l="0" t="0" r="0" b="0"/>
          <a:pathLst>
            <a:path>
              <a:moveTo>
                <a:pt x="0" y="0"/>
              </a:moveTo>
              <a:lnTo>
                <a:pt x="453776" y="9405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A9AB0-925E-49CB-9316-875391729DE5}">
      <dsp:nvSpPr>
        <dsp:cNvPr id="0" name=""/>
        <dsp:cNvSpPr/>
      </dsp:nvSpPr>
      <dsp:spPr>
        <a:xfrm>
          <a:off x="3508634" y="2559450"/>
          <a:ext cx="834765" cy="950939"/>
        </a:xfrm>
        <a:custGeom>
          <a:avLst/>
          <a:gdLst/>
          <a:ahLst/>
          <a:cxnLst/>
          <a:rect l="0" t="0" r="0" b="0"/>
          <a:pathLst>
            <a:path>
              <a:moveTo>
                <a:pt x="0" y="0"/>
              </a:moveTo>
              <a:lnTo>
                <a:pt x="0" y="950939"/>
              </a:lnTo>
              <a:lnTo>
                <a:pt x="834765" y="9509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F71375-2CF4-4E50-83E2-EAE8003983FC}">
      <dsp:nvSpPr>
        <dsp:cNvPr id="0" name=""/>
        <dsp:cNvSpPr/>
      </dsp:nvSpPr>
      <dsp:spPr>
        <a:xfrm>
          <a:off x="4297680" y="1059329"/>
          <a:ext cx="91440" cy="443698"/>
        </a:xfrm>
        <a:custGeom>
          <a:avLst/>
          <a:gdLst/>
          <a:ahLst/>
          <a:cxnLst/>
          <a:rect l="0" t="0" r="0" b="0"/>
          <a:pathLst>
            <a:path>
              <a:moveTo>
                <a:pt x="45720" y="0"/>
              </a:moveTo>
              <a:lnTo>
                <a:pt x="45720" y="221849"/>
              </a:lnTo>
              <a:lnTo>
                <a:pt x="56094" y="221849"/>
              </a:lnTo>
              <a:lnTo>
                <a:pt x="56094" y="443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29D77-5984-47AE-AE43-013075E21E6B}">
      <dsp:nvSpPr>
        <dsp:cNvPr id="0" name=""/>
        <dsp:cNvSpPr/>
      </dsp:nvSpPr>
      <dsp:spPr>
        <a:xfrm>
          <a:off x="1056423" y="1059329"/>
          <a:ext cx="3286976" cy="443698"/>
        </a:xfrm>
        <a:custGeom>
          <a:avLst/>
          <a:gdLst/>
          <a:ahLst/>
          <a:cxnLst/>
          <a:rect l="0" t="0" r="0" b="0"/>
          <a:pathLst>
            <a:path>
              <a:moveTo>
                <a:pt x="3286976" y="0"/>
              </a:moveTo>
              <a:lnTo>
                <a:pt x="3286976" y="221849"/>
              </a:lnTo>
              <a:lnTo>
                <a:pt x="0" y="221849"/>
              </a:lnTo>
              <a:lnTo>
                <a:pt x="0" y="443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5BD6A-6797-468A-B312-A13726D9BB05}">
      <dsp:nvSpPr>
        <dsp:cNvPr id="0" name=""/>
        <dsp:cNvSpPr/>
      </dsp:nvSpPr>
      <dsp:spPr>
        <a:xfrm>
          <a:off x="2321510" y="2905"/>
          <a:ext cx="4043779" cy="1056423"/>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0099"/>
              </a:solidFill>
              <a:latin typeface="Trebuchet MS" pitchFamily="34" charset="0"/>
            </a:rPr>
            <a:t>OCEANS RESOURCES </a:t>
          </a:r>
          <a:endParaRPr lang="en-US" sz="3200" kern="1200" dirty="0">
            <a:solidFill>
              <a:srgbClr val="000099"/>
            </a:solidFill>
          </a:endParaRPr>
        </a:p>
      </dsp:txBody>
      <dsp:txXfrm>
        <a:off x="2321510" y="2905"/>
        <a:ext cx="4043779" cy="1056423"/>
      </dsp:txXfrm>
    </dsp:sp>
    <dsp:sp modelId="{93E5E201-0C5E-4A6D-A592-92AE4515A1B3}">
      <dsp:nvSpPr>
        <dsp:cNvPr id="0" name=""/>
        <dsp:cNvSpPr/>
      </dsp:nvSpPr>
      <dsp:spPr>
        <a:xfrm>
          <a:off x="0" y="1503027"/>
          <a:ext cx="2112847" cy="1056423"/>
        </a:xfrm>
        <a:prstGeom prst="rect">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08000"/>
              </a:solidFill>
              <a:latin typeface="Trebuchet MS" pitchFamily="34" charset="0"/>
            </a:rPr>
            <a:t>Living</a:t>
          </a:r>
          <a:endParaRPr lang="en-US" sz="2800" b="1" kern="1200" dirty="0">
            <a:solidFill>
              <a:srgbClr val="008000"/>
            </a:solidFill>
          </a:endParaRPr>
        </a:p>
      </dsp:txBody>
      <dsp:txXfrm>
        <a:off x="0" y="1503027"/>
        <a:ext cx="2112847" cy="1056423"/>
      </dsp:txXfrm>
    </dsp:sp>
    <dsp:sp modelId="{299B0089-0C1F-4286-9365-9C5CC64BEAE3}">
      <dsp:nvSpPr>
        <dsp:cNvPr id="0" name=""/>
        <dsp:cNvSpPr/>
      </dsp:nvSpPr>
      <dsp:spPr>
        <a:xfrm>
          <a:off x="3297350" y="1503027"/>
          <a:ext cx="2112847" cy="1056423"/>
        </a:xfrm>
        <a:prstGeom prst="rect">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latin typeface="Trebuchet MS" pitchFamily="34" charset="0"/>
            </a:rPr>
            <a:t>Non-Living</a:t>
          </a:r>
          <a:endParaRPr lang="en-US" sz="2800" b="1" kern="1200" dirty="0">
            <a:solidFill>
              <a:schemeClr val="bg1"/>
            </a:solidFill>
          </a:endParaRPr>
        </a:p>
      </dsp:txBody>
      <dsp:txXfrm>
        <a:off x="3297350" y="1503027"/>
        <a:ext cx="2112847" cy="1056423"/>
      </dsp:txXfrm>
    </dsp:sp>
    <dsp:sp modelId="{037903CF-0BCA-4C35-831E-AB14BFA0BC36}">
      <dsp:nvSpPr>
        <dsp:cNvPr id="0" name=""/>
        <dsp:cNvSpPr/>
      </dsp:nvSpPr>
      <dsp:spPr>
        <a:xfrm>
          <a:off x="4343400" y="2982179"/>
          <a:ext cx="2112847" cy="1056423"/>
        </a:xfrm>
        <a:prstGeom prst="rect">
          <a:avLst/>
        </a:prstGeom>
        <a:blipFill rotWithShape="0">
          <a:blip xmlns:r="http://schemas.openxmlformats.org/officeDocument/2006/relationships" r:embed="rId4"/>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FF00"/>
              </a:solidFill>
              <a:latin typeface="Trebuchet MS" pitchFamily="34" charset="0"/>
            </a:rPr>
            <a:t>Non-Natural</a:t>
          </a:r>
          <a:endParaRPr lang="en-US" sz="2800" b="1" kern="1200" dirty="0">
            <a:solidFill>
              <a:srgbClr val="FFFF00"/>
            </a:solidFill>
          </a:endParaRPr>
        </a:p>
      </dsp:txBody>
      <dsp:txXfrm>
        <a:off x="4343400" y="2982179"/>
        <a:ext cx="2112847" cy="1056423"/>
      </dsp:txXfrm>
    </dsp:sp>
    <dsp:sp modelId="{4CE571AC-FA70-4CC5-92CA-37443B00A706}">
      <dsp:nvSpPr>
        <dsp:cNvPr id="0" name=""/>
        <dsp:cNvSpPr/>
      </dsp:nvSpPr>
      <dsp:spPr>
        <a:xfrm>
          <a:off x="1849563" y="2971804"/>
          <a:ext cx="2112847" cy="1056423"/>
        </a:xfrm>
        <a:prstGeom prst="rect">
          <a:avLst/>
        </a:prstGeom>
        <a:blipFill rotWithShape="0">
          <a:blip xmlns:r="http://schemas.openxmlformats.org/officeDocument/2006/relationships" r:embed="rId5"/>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FF00"/>
              </a:solidFill>
              <a:latin typeface="Trebuchet MS" pitchFamily="34" charset="0"/>
            </a:rPr>
            <a:t>Natural</a:t>
          </a:r>
          <a:endParaRPr lang="en-US" sz="2800" b="1" kern="1200" dirty="0">
            <a:solidFill>
              <a:srgbClr val="FFFF00"/>
            </a:solidFill>
          </a:endParaRPr>
        </a:p>
      </dsp:txBody>
      <dsp:txXfrm>
        <a:off x="1849563" y="2971804"/>
        <a:ext cx="2112847" cy="1056423"/>
      </dsp:txXfrm>
    </dsp:sp>
    <dsp:sp modelId="{E70A0EC5-7A3A-4E3C-8996-61151CBDD9EF}">
      <dsp:nvSpPr>
        <dsp:cNvPr id="0" name=""/>
        <dsp:cNvSpPr/>
      </dsp:nvSpPr>
      <dsp:spPr>
        <a:xfrm>
          <a:off x="5843521" y="1503027"/>
          <a:ext cx="2112847" cy="1056423"/>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Trebuchet MS" panose="020B0603020202020204" pitchFamily="34" charset="0"/>
            </a:rPr>
            <a:t>Scenic &amp; Ecosystem Value</a:t>
          </a:r>
          <a:endParaRPr lang="en-US" sz="2400" kern="1200" dirty="0">
            <a:latin typeface="Trebuchet MS" panose="020B0603020202020204" pitchFamily="34" charset="0"/>
          </a:endParaRPr>
        </a:p>
      </dsp:txBody>
      <dsp:txXfrm>
        <a:off x="5843521" y="1503027"/>
        <a:ext cx="2112847" cy="1056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A38C-A3CF-43EB-929C-A7508C2EBA5D}">
      <dsp:nvSpPr>
        <dsp:cNvPr id="0" name=""/>
        <dsp:cNvSpPr/>
      </dsp:nvSpPr>
      <dsp:spPr>
        <a:xfrm rot="5400000">
          <a:off x="-274319" y="274319"/>
          <a:ext cx="1828800" cy="1280160"/>
        </a:xfrm>
        <a:prstGeom prst="chevron">
          <a:avLst/>
        </a:prstGeom>
        <a:solidFill>
          <a:schemeClr val="bg1"/>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latin typeface="Trebuchet MS" pitchFamily="34" charset="0"/>
          </a:endParaRPr>
        </a:p>
      </dsp:txBody>
      <dsp:txXfrm rot="-5400000">
        <a:off x="1" y="640079"/>
        <a:ext cx="1280160" cy="548640"/>
      </dsp:txXfrm>
    </dsp:sp>
    <dsp:sp modelId="{A57B61BD-F6A9-48A0-9F3B-6AFA32D3084E}">
      <dsp:nvSpPr>
        <dsp:cNvPr id="0" name=""/>
        <dsp:cNvSpPr/>
      </dsp:nvSpPr>
      <dsp:spPr>
        <a:xfrm rot="5400000">
          <a:off x="4617720" y="-3337560"/>
          <a:ext cx="1188719" cy="7863840"/>
        </a:xfrm>
        <a:prstGeom prst="round2SameRect">
          <a:avLst/>
        </a:prstGeom>
        <a:solidFill>
          <a:srgbClr val="0033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chemeClr val="bg1"/>
              </a:solidFill>
              <a:latin typeface="Trebuchet MS" pitchFamily="34" charset="0"/>
            </a:rPr>
            <a:t>Oceans’ Uses</a:t>
          </a:r>
          <a:r>
            <a:rPr lang="en-US" sz="2000" kern="1200" dirty="0" smtClean="0">
              <a:latin typeface="Trebuchet MS" pitchFamily="34" charset="0"/>
            </a:rPr>
            <a:t> </a:t>
          </a:r>
          <a:endParaRPr lang="en-US" sz="2000" kern="1200" dirty="0">
            <a:solidFill>
              <a:schemeClr val="bg1"/>
            </a:solidFill>
            <a:latin typeface="Trebuchet MS" pitchFamily="34" charset="0"/>
          </a:endParaRPr>
        </a:p>
      </dsp:txBody>
      <dsp:txXfrm rot="-5400000">
        <a:off x="1280160" y="58028"/>
        <a:ext cx="7805812" cy="10726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A38C-A3CF-43EB-929C-A7508C2EBA5D}">
      <dsp:nvSpPr>
        <dsp:cNvPr id="0" name=""/>
        <dsp:cNvSpPr/>
      </dsp:nvSpPr>
      <dsp:spPr>
        <a:xfrm rot="5400000">
          <a:off x="-274319" y="274319"/>
          <a:ext cx="1828800" cy="1280160"/>
        </a:xfrm>
        <a:prstGeom prst="chevron">
          <a:avLst/>
        </a:prstGeom>
        <a:solidFill>
          <a:srgbClr val="C00000"/>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latin typeface="Trebuchet MS" pitchFamily="34" charset="0"/>
          </a:endParaRPr>
        </a:p>
      </dsp:txBody>
      <dsp:txXfrm rot="-5400000">
        <a:off x="1" y="640079"/>
        <a:ext cx="1280160" cy="548640"/>
      </dsp:txXfrm>
    </dsp:sp>
    <dsp:sp modelId="{A57B61BD-F6A9-48A0-9F3B-6AFA32D3084E}">
      <dsp:nvSpPr>
        <dsp:cNvPr id="0" name=""/>
        <dsp:cNvSpPr/>
      </dsp:nvSpPr>
      <dsp:spPr>
        <a:xfrm rot="5400000">
          <a:off x="4617720" y="-3337560"/>
          <a:ext cx="1188719" cy="7863840"/>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solidFill>
                <a:srgbClr val="C00000"/>
              </a:solidFill>
              <a:latin typeface="Trebuchet MS" pitchFamily="34" charset="0"/>
            </a:rPr>
            <a:t>Responsibilities (Functional Regimes) &amp; Challenges</a:t>
          </a:r>
          <a:endParaRPr lang="en-US" sz="2400" kern="1200" dirty="0">
            <a:solidFill>
              <a:srgbClr val="C00000"/>
            </a:solidFill>
            <a:latin typeface="Trebuchet MS" pitchFamily="34" charset="0"/>
          </a:endParaRPr>
        </a:p>
      </dsp:txBody>
      <dsp:txXfrm rot="-5400000">
        <a:off x="1280160" y="58028"/>
        <a:ext cx="7805812" cy="10726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A38C-A3CF-43EB-929C-A7508C2EBA5D}">
      <dsp:nvSpPr>
        <dsp:cNvPr id="0" name=""/>
        <dsp:cNvSpPr/>
      </dsp:nvSpPr>
      <dsp:spPr>
        <a:xfrm rot="5400000">
          <a:off x="-274319" y="274319"/>
          <a:ext cx="1828800" cy="1280160"/>
        </a:xfrm>
        <a:prstGeom prst="chevron">
          <a:avLst/>
        </a:prstGeom>
        <a:solidFill>
          <a:schemeClr val="bg1"/>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latin typeface="Trebuchet MS" pitchFamily="34" charset="0"/>
          </a:endParaRPr>
        </a:p>
      </dsp:txBody>
      <dsp:txXfrm rot="-5400000">
        <a:off x="1" y="640079"/>
        <a:ext cx="1280160" cy="548640"/>
      </dsp:txXfrm>
    </dsp:sp>
    <dsp:sp modelId="{A57B61BD-F6A9-48A0-9F3B-6AFA32D3084E}">
      <dsp:nvSpPr>
        <dsp:cNvPr id="0" name=""/>
        <dsp:cNvSpPr/>
      </dsp:nvSpPr>
      <dsp:spPr>
        <a:xfrm rot="5400000">
          <a:off x="4617720" y="-3337560"/>
          <a:ext cx="1188719" cy="7863840"/>
        </a:xfrm>
        <a:prstGeom prst="round2SameRect">
          <a:avLst/>
        </a:prstGeom>
        <a:solidFill>
          <a:schemeClr val="tx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chemeClr val="bg1"/>
              </a:solidFill>
              <a:latin typeface="Trebuchet MS" pitchFamily="34" charset="0"/>
            </a:rPr>
            <a:t>Governance - Elements (Institutions, Instruments &amp; Processes)</a:t>
          </a:r>
          <a:endParaRPr lang="en-US" sz="2000" kern="1200" dirty="0">
            <a:solidFill>
              <a:srgbClr val="C00000"/>
            </a:solidFill>
            <a:latin typeface="Trebuchet MS" pitchFamily="34" charset="0"/>
          </a:endParaRPr>
        </a:p>
      </dsp:txBody>
      <dsp:txXfrm rot="-5400000">
        <a:off x="1280160" y="58028"/>
        <a:ext cx="7805812" cy="10726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4C3786B-3AFA-46AD-ADA0-38725B723116}" type="datetimeFigureOut">
              <a:rPr lang="en-US"/>
              <a:pPr>
                <a:defRPr/>
              </a:pPr>
              <a:t>12/7/2025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r>
              <a:rPr lang="en-US"/>
              <a:t>1-79</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4F5EEC0-6610-4624-AB09-46EA3FF5F42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5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5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1-79</a:t>
            </a:r>
          </a:p>
        </p:txBody>
      </p:sp>
      <p:sp>
        <p:nvSpPr>
          <p:cNvPr id="165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7C0681-77DC-4183-B554-19F031F268B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F8A23B9-6BF1-4675-9A8F-07413023D0C4}"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226D7CB-2F93-4279-893F-8D3DE37899A4}" type="slidenum">
              <a:rPr lang="en-US" altLang="en-US" sz="1200" smtClean="0"/>
              <a:pPr/>
              <a:t>90</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150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9F7768E-4612-4B4D-B842-B77A8E7534A4}" type="slidenum">
              <a:rPr lang="en-US" altLang="en-US" sz="1200" smtClean="0"/>
              <a:pPr/>
              <a:t>2</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F75AFB9F-53DB-4622-805E-6CF175D32FE0}" type="slidenum">
              <a:rPr lang="en-US" altLang="en-US" sz="1200" smtClean="0"/>
              <a:pPr/>
              <a:t>5</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604409C-D96D-4246-A7CE-AC7CCE4CA177}" type="slidenum">
              <a:rPr lang="en-US" altLang="en-US" sz="1200" smtClean="0"/>
              <a:pPr/>
              <a:t>6</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072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6EF03C2-A030-4015-AE2D-F70E918CF4AF}" type="slidenum">
              <a:rPr lang="en-US" altLang="en-US" sz="1200" smtClean="0"/>
              <a:pPr/>
              <a:t>8</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3501CEE-8F03-42B0-BE81-13A8CB57532D}" type="slidenum">
              <a:rPr lang="en-US" altLang="en-US" sz="1200" smtClean="0"/>
              <a:pPr/>
              <a:t>10</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E165910-0331-4FEF-8A84-B4BB54FFD2D2}" type="slidenum">
              <a:rPr lang="en-US" altLang="en-US" sz="1200" smtClean="0"/>
              <a:pPr/>
              <a:t>16</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3425233-62AC-4E14-B53D-F48ADAD0A0D0}" type="slidenum">
              <a:rPr lang="en-US" altLang="en-US" sz="1200" smtClean="0"/>
              <a:pPr/>
              <a:t>25</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5A974AC-5CE0-496B-AD1B-76426E5B8985}" type="slidenum">
              <a:rPr lang="en-US" altLang="en-US" sz="1200" smtClean="0"/>
              <a:pPr/>
              <a:t>88</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a:prstGeom prst="rect">
            <a:avLst/>
          </a:prstGeo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6" name="Footer Placeholder 1"/>
          <p:cNvSpPr>
            <a:spLocks noGrp="1"/>
          </p:cNvSpPr>
          <p:nvPr>
            <p:ph type="ftr" sz="quarter" idx="11"/>
          </p:nvPr>
        </p:nvSpPr>
        <p:spPr>
          <a:xfrm>
            <a:off x="3124200" y="76200"/>
            <a:ext cx="3352800" cy="288925"/>
          </a:xfrm>
          <a:prstGeom prst="rect">
            <a:avLst/>
          </a:prstGeom>
        </p:spPr>
        <p:txBody>
          <a:bodyPr/>
          <a:lstStyle>
            <a:lvl1pPr>
              <a:defRPr>
                <a:latin typeface="Arial" charset="0"/>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3FADB11B-9101-401C-9492-CCBB77B49038}" type="slidenum">
              <a:rPr lang="en-US"/>
              <a:pPr>
                <a:defRPr/>
              </a:pPr>
              <a:t>‹#›</a:t>
            </a:fld>
            <a:endParaRPr lang="en-US"/>
          </a:p>
        </p:txBody>
      </p:sp>
    </p:spTree>
    <p:extLst>
      <p:ext uri="{BB962C8B-B14F-4D97-AF65-F5344CB8AC3E}">
        <p14:creationId xmlns:p14="http://schemas.microsoft.com/office/powerpoint/2010/main" val="761909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54163"/>
            <a:ext cx="8686800" cy="45259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F88D01-E875-4077-91CB-FD3D98B4EAD2}" type="slidenum">
              <a:rPr lang="en-US"/>
              <a:pPr>
                <a:defRPr/>
              </a:pPr>
              <a:t>‹#›</a:t>
            </a:fld>
            <a:endParaRPr lang="en-US"/>
          </a:p>
        </p:txBody>
      </p:sp>
    </p:spTree>
    <p:extLst>
      <p:ext uri="{BB962C8B-B14F-4D97-AF65-F5344CB8AC3E}">
        <p14:creationId xmlns:p14="http://schemas.microsoft.com/office/powerpoint/2010/main" val="185995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571227-CFDE-4187-A7E4-C06B92122B52}" type="slidenum">
              <a:rPr lang="en-US"/>
              <a:pPr>
                <a:defRPr/>
              </a:pPr>
              <a:t>‹#›</a:t>
            </a:fld>
            <a:endParaRPr lang="en-US"/>
          </a:p>
        </p:txBody>
      </p:sp>
    </p:spTree>
    <p:extLst>
      <p:ext uri="{BB962C8B-B14F-4D97-AF65-F5344CB8AC3E}">
        <p14:creationId xmlns:p14="http://schemas.microsoft.com/office/powerpoint/2010/main" val="3983339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5A617DF5-4949-4B86-8C42-C93B57E283B8}" type="slidenum">
              <a:rPr lang="en-US"/>
              <a:pPr>
                <a:defRPr/>
              </a:pPr>
              <a:t>‹#›</a:t>
            </a:fld>
            <a:endParaRPr lang="en-US"/>
          </a:p>
        </p:txBody>
      </p:sp>
    </p:spTree>
    <p:extLst>
      <p:ext uri="{BB962C8B-B14F-4D97-AF65-F5344CB8AC3E}">
        <p14:creationId xmlns:p14="http://schemas.microsoft.com/office/powerpoint/2010/main" val="32264784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ln/>
        </p:spPr>
        <p:txBody>
          <a:bodyPr/>
          <a:lstStyle>
            <a:lvl1pPr>
              <a:defRPr/>
            </a:lvl1pPr>
          </a:lstStyle>
          <a:p>
            <a:pPr>
              <a:defRPr/>
            </a:pPr>
            <a:fld id="{2468D2CC-BF25-433F-8EF4-C8EDE860AD07}" type="slidenum">
              <a:rPr lang="en-US"/>
              <a:pPr>
                <a:defRPr/>
              </a:pPr>
              <a:t>‹#›</a:t>
            </a:fld>
            <a:endParaRPr lang="en-US" dirty="0"/>
          </a:p>
        </p:txBody>
      </p:sp>
    </p:spTree>
    <p:extLst>
      <p:ext uri="{BB962C8B-B14F-4D97-AF65-F5344CB8AC3E}">
        <p14:creationId xmlns:p14="http://schemas.microsoft.com/office/powerpoint/2010/main" val="1714359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1981200"/>
            <a:ext cx="7772400" cy="4114800"/>
          </a:xfrm>
          <a:prstGeom prst="rect">
            <a:avLst/>
          </a:prstGeom>
        </p:spPr>
        <p:txBody>
          <a:bodyPr/>
          <a:lstStyle/>
          <a:p>
            <a:pPr lvl="0"/>
            <a:endParaRPr lang="en-GB" noProof="0" smtClean="0"/>
          </a:p>
        </p:txBody>
      </p:sp>
      <p:sp>
        <p:nvSpPr>
          <p:cNvPr id="4" name="Rectangle 4"/>
          <p:cNvSpPr>
            <a:spLocks noGrp="1" noChangeArrowheads="1"/>
          </p:cNvSpPr>
          <p:nvPr>
            <p:ph type="dt" sz="half" idx="10"/>
          </p:nvPr>
        </p:nvSpPr>
        <p:spPr>
          <a:xfrm>
            <a:off x="0" y="6400800"/>
            <a:ext cx="3048000" cy="3048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685800" y="6477000"/>
            <a:ext cx="7467600" cy="2286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2E8DE8E-ACF3-428A-B018-AD460FCC1617}" type="slidenum">
              <a:rPr lang="en-US"/>
              <a:pPr>
                <a:defRPr/>
              </a:pPr>
              <a:t>‹#›</a:t>
            </a:fld>
            <a:endParaRPr lang="en-US"/>
          </a:p>
        </p:txBody>
      </p:sp>
    </p:spTree>
    <p:extLst>
      <p:ext uri="{BB962C8B-B14F-4D97-AF65-F5344CB8AC3E}">
        <p14:creationId xmlns:p14="http://schemas.microsoft.com/office/powerpoint/2010/main" val="48496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0" y="6400800"/>
            <a:ext cx="3048000" cy="304800"/>
          </a:xfrm>
          <a:prstGeom prst="rect">
            <a:avLst/>
          </a:prstGeom>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a:xfrm>
            <a:off x="685800" y="6477000"/>
            <a:ext cx="7467600" cy="228600"/>
          </a:xfrm>
          <a:prstGeom prst="rect">
            <a:avLst/>
          </a:prstGeom>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AE4F5418-653B-4420-BD3D-9B06F5EBE8D4}" type="slidenum">
              <a:rPr lang="en-US"/>
              <a:pPr>
                <a:defRPr/>
              </a:pPr>
              <a:t>‹#›</a:t>
            </a:fld>
            <a:endParaRPr lang="en-US"/>
          </a:p>
        </p:txBody>
      </p:sp>
    </p:spTree>
    <p:extLst>
      <p:ext uri="{BB962C8B-B14F-4D97-AF65-F5344CB8AC3E}">
        <p14:creationId xmlns:p14="http://schemas.microsoft.com/office/powerpoint/2010/main" val="131939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a:xfrm>
            <a:off x="304800" y="1554163"/>
            <a:ext cx="86868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5" name="Footer Placeholder 18"/>
          <p:cNvSpPr>
            <a:spLocks noGrp="1"/>
          </p:cNvSpPr>
          <p:nvPr>
            <p:ph type="ftr" sz="quarter" idx="11"/>
          </p:nvPr>
        </p:nvSpPr>
        <p:spPr>
          <a:xfrm>
            <a:off x="3581400" y="76200"/>
            <a:ext cx="2895600" cy="288925"/>
          </a:xfrm>
          <a:prstGeom prst="rect">
            <a:avLst/>
          </a:prstGeom>
        </p:spPr>
        <p:txBody>
          <a:bodyPr/>
          <a:lstStyle>
            <a:lvl1pPr>
              <a:defRPr>
                <a:latin typeface="Arial" charset="0"/>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C8FA2CE9-029F-419D-B52A-610907CFAA51}" type="slidenum">
              <a:rPr lang="en-US"/>
              <a:pPr>
                <a:defRPr/>
              </a:pPr>
              <a:t>‹#›</a:t>
            </a:fld>
            <a:endParaRPr lang="en-US"/>
          </a:p>
        </p:txBody>
      </p:sp>
    </p:spTree>
    <p:extLst>
      <p:ext uri="{BB962C8B-B14F-4D97-AF65-F5344CB8AC3E}">
        <p14:creationId xmlns:p14="http://schemas.microsoft.com/office/powerpoint/2010/main" val="258619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
        <p:nvSpPr>
          <p:cNvPr id="6" name="Text Placeholder 5"/>
          <p:cNvSpPr>
            <a:spLocks noGrp="1"/>
          </p:cNvSpPr>
          <p:nvPr>
            <p:ph type="body" idx="1"/>
          </p:nvPr>
        </p:nvSpPr>
        <p:spPr>
          <a:xfrm>
            <a:off x="381000" y="1676400"/>
            <a:ext cx="8458200" cy="1219200"/>
          </a:xfrm>
          <a:prstGeom prst="rect">
            <a:avLst/>
          </a:prstGeo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7" name="Footer Placeholder 10"/>
          <p:cNvSpPr>
            <a:spLocks noGrp="1"/>
          </p:cNvSpPr>
          <p:nvPr>
            <p:ph type="ftr" sz="quarter" idx="11"/>
          </p:nvPr>
        </p:nvSpPr>
        <p:spPr>
          <a:xfrm>
            <a:off x="3124200" y="76200"/>
            <a:ext cx="3352800" cy="288925"/>
          </a:xfrm>
          <a:prstGeom prst="rect">
            <a:avLst/>
          </a:prstGeom>
        </p:spPr>
        <p:txBody>
          <a:bodyPr/>
          <a:lstStyle>
            <a:lvl1pPr>
              <a:defRPr>
                <a:latin typeface="Arial" charset="0"/>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72CEDD0C-E609-41EF-96F9-4643D3E34A81}" type="slidenum">
              <a:rPr lang="en-US"/>
              <a:pPr>
                <a:defRPr/>
              </a:pPr>
              <a:t>‹#›</a:t>
            </a:fld>
            <a:endParaRPr lang="en-US"/>
          </a:p>
        </p:txBody>
      </p:sp>
    </p:spTree>
    <p:extLst>
      <p:ext uri="{BB962C8B-B14F-4D97-AF65-F5344CB8AC3E}">
        <p14:creationId xmlns:p14="http://schemas.microsoft.com/office/powerpoint/2010/main" val="15457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6" name="Footer Placeholder 9"/>
          <p:cNvSpPr>
            <a:spLocks noGrp="1"/>
          </p:cNvSpPr>
          <p:nvPr>
            <p:ph type="ftr" sz="quarter" idx="11"/>
          </p:nvPr>
        </p:nvSpPr>
        <p:spPr>
          <a:xfrm>
            <a:off x="3124200" y="76200"/>
            <a:ext cx="3352800" cy="288925"/>
          </a:xfrm>
          <a:prstGeom prst="rect">
            <a:avLst/>
          </a:prstGeom>
        </p:spPr>
        <p:txBody>
          <a:bodyPr/>
          <a:lstStyle>
            <a:lvl1pPr>
              <a:defRPr>
                <a:latin typeface="Arial" charset="0"/>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21802276-A717-48A8-A139-7173CA92FC52}" type="slidenum">
              <a:rPr lang="en-US"/>
              <a:pPr>
                <a:defRPr/>
              </a:pPr>
              <a:t>‹#›</a:t>
            </a:fld>
            <a:endParaRPr lang="en-US"/>
          </a:p>
        </p:txBody>
      </p:sp>
    </p:spTree>
    <p:extLst>
      <p:ext uri="{BB962C8B-B14F-4D97-AF65-F5344CB8AC3E}">
        <p14:creationId xmlns:p14="http://schemas.microsoft.com/office/powerpoint/2010/main" val="401683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9" name="Footer Placeholder 5"/>
          <p:cNvSpPr>
            <a:spLocks noGrp="1"/>
          </p:cNvSpPr>
          <p:nvPr>
            <p:ph type="ftr" sz="quarter" idx="11"/>
          </p:nvPr>
        </p:nvSpPr>
        <p:spPr>
          <a:xfrm>
            <a:off x="3124200" y="76200"/>
            <a:ext cx="3352800" cy="288925"/>
          </a:xfrm>
          <a:prstGeom prst="rect">
            <a:avLst/>
          </a:prstGeom>
        </p:spPr>
        <p:txBody>
          <a:bodyPr/>
          <a:lstStyle>
            <a:lvl1pPr>
              <a:defRPr>
                <a:latin typeface="Arial" charset="0"/>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D5FDBBB0-A0F8-4DDB-911D-BF8E39F625BC}" type="slidenum">
              <a:rPr lang="en-US"/>
              <a:pPr>
                <a:defRPr/>
              </a:pPr>
              <a:t>‹#›</a:t>
            </a:fld>
            <a:endParaRPr lang="en-US"/>
          </a:p>
        </p:txBody>
      </p:sp>
    </p:spTree>
    <p:extLst>
      <p:ext uri="{BB962C8B-B14F-4D97-AF65-F5344CB8AC3E}">
        <p14:creationId xmlns:p14="http://schemas.microsoft.com/office/powerpoint/2010/main" val="281139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1"/>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4" name="Footer Placeholder 20"/>
          <p:cNvSpPr>
            <a:spLocks noGrp="1"/>
          </p:cNvSpPr>
          <p:nvPr>
            <p:ph type="ftr" sz="quarter" idx="11"/>
          </p:nvPr>
        </p:nvSpPr>
        <p:spPr>
          <a:xfrm>
            <a:off x="3124200" y="76200"/>
            <a:ext cx="3352800" cy="288925"/>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BA2128-3759-46BE-8585-44B2EEC6AF12}" type="slidenum">
              <a:rPr lang="en-US"/>
              <a:pPr>
                <a:defRPr/>
              </a:pPr>
              <a:t>‹#›</a:t>
            </a:fld>
            <a:endParaRPr lang="en-US"/>
          </a:p>
        </p:txBody>
      </p:sp>
    </p:spTree>
    <p:extLst>
      <p:ext uri="{BB962C8B-B14F-4D97-AF65-F5344CB8AC3E}">
        <p14:creationId xmlns:p14="http://schemas.microsoft.com/office/powerpoint/2010/main" val="319468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3" name="Footer Placeholder 23"/>
          <p:cNvSpPr>
            <a:spLocks noGrp="1"/>
          </p:cNvSpPr>
          <p:nvPr>
            <p:ph type="ftr" sz="quarter" idx="11"/>
          </p:nvPr>
        </p:nvSpPr>
        <p:spPr>
          <a:xfrm>
            <a:off x="3124200" y="76200"/>
            <a:ext cx="3352800" cy="288925"/>
          </a:xfrm>
          <a:prstGeom prst="rect">
            <a:avLst/>
          </a:prstGeom>
        </p:spPr>
        <p:txBody>
          <a:bodyPr/>
          <a:lstStyle>
            <a:lvl1pPr>
              <a:defRPr>
                <a:latin typeface="Arial" charset="0"/>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06FE1FFF-284F-4EA1-AAE1-F45B0C6E9469}" type="slidenum">
              <a:rPr lang="en-US"/>
              <a:pPr>
                <a:defRPr/>
              </a:pPr>
              <a:t>‹#›</a:t>
            </a:fld>
            <a:endParaRPr lang="en-US"/>
          </a:p>
        </p:txBody>
      </p:sp>
    </p:spTree>
    <p:extLst>
      <p:ext uri="{BB962C8B-B14F-4D97-AF65-F5344CB8AC3E}">
        <p14:creationId xmlns:p14="http://schemas.microsoft.com/office/powerpoint/2010/main" val="107799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a:prstGeom prst="rect">
            <a:avLst/>
          </a:prstGeo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7" name="Footer Placeholder 28"/>
          <p:cNvSpPr>
            <a:spLocks noGrp="1"/>
          </p:cNvSpPr>
          <p:nvPr>
            <p:ph type="ftr" sz="quarter" idx="11"/>
          </p:nvPr>
        </p:nvSpPr>
        <p:spPr>
          <a:xfrm>
            <a:off x="3124200" y="76200"/>
            <a:ext cx="3352800" cy="288925"/>
          </a:xfrm>
          <a:prstGeom prst="rect">
            <a:avLst/>
          </a:prstGeom>
        </p:spPr>
        <p:txBody>
          <a:bodyPr/>
          <a:lstStyle>
            <a:lvl1pPr>
              <a:defRPr>
                <a:latin typeface="Arial"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50E3135-44D7-4E9E-84FD-D5CE10AF8C85}" type="slidenum">
              <a:rPr lang="en-US"/>
              <a:pPr>
                <a:defRPr/>
              </a:pPr>
              <a:t>‹#›</a:t>
            </a:fld>
            <a:endParaRPr lang="en-US"/>
          </a:p>
        </p:txBody>
      </p:sp>
    </p:spTree>
    <p:extLst>
      <p:ext uri="{BB962C8B-B14F-4D97-AF65-F5344CB8AC3E}">
        <p14:creationId xmlns:p14="http://schemas.microsoft.com/office/powerpoint/2010/main" val="138061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prstGeom prst="rect">
            <a:avLst/>
          </a:prstGeo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a:prstGeom prst="rect">
            <a:avLst/>
          </a:prstGeo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a:xfrm>
            <a:off x="6477000" y="76200"/>
            <a:ext cx="2514600" cy="288925"/>
          </a:xfrm>
          <a:prstGeom prst="rect">
            <a:avLst/>
          </a:prstGeom>
        </p:spPr>
        <p:txBody>
          <a:bodyPr/>
          <a:lstStyle>
            <a:lvl1pPr>
              <a:defRPr>
                <a:latin typeface="Arial" charset="0"/>
              </a:defRPr>
            </a:lvl1pPr>
          </a:lstStyle>
          <a:p>
            <a:pPr>
              <a:defRPr/>
            </a:pPr>
            <a:endParaRPr lang="en-US"/>
          </a:p>
        </p:txBody>
      </p:sp>
      <p:sp>
        <p:nvSpPr>
          <p:cNvPr id="6" name="Footer Placeholder 4"/>
          <p:cNvSpPr>
            <a:spLocks noGrp="1"/>
          </p:cNvSpPr>
          <p:nvPr>
            <p:ph type="ftr" sz="quarter" idx="11"/>
          </p:nvPr>
        </p:nvSpPr>
        <p:spPr>
          <a:xfrm>
            <a:off x="3124200" y="76200"/>
            <a:ext cx="3352800" cy="288925"/>
          </a:xfrm>
          <a:prstGeom prst="rect">
            <a:avLst/>
          </a:prstGeom>
        </p:spPr>
        <p:txBody>
          <a:bodyPr/>
          <a:lstStyle>
            <a:lvl1pPr>
              <a:defRPr>
                <a:latin typeface="Arial" charset="0"/>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58F3469A-1E44-4DEB-A950-17DC073DF849}" type="slidenum">
              <a:rPr lang="en-US"/>
              <a:pPr>
                <a:defRPr/>
              </a:pPr>
              <a:t>‹#›</a:t>
            </a:fld>
            <a:endParaRPr lang="en-US"/>
          </a:p>
        </p:txBody>
      </p:sp>
    </p:spTree>
    <p:extLst>
      <p:ext uri="{BB962C8B-B14F-4D97-AF65-F5344CB8AC3E}">
        <p14:creationId xmlns:p14="http://schemas.microsoft.com/office/powerpoint/2010/main" val="428712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686800" y="6553200"/>
            <a:ext cx="457200" cy="304800"/>
          </a:xfrm>
          <a:prstGeom prst="rect">
            <a:avLst/>
          </a:prstGeom>
          <a:ln>
            <a:solidFill>
              <a:srgbClr val="FF0000"/>
            </a:solidFill>
          </a:ln>
        </p:spPr>
        <p:txBody>
          <a:bodyPr vert="horz" wrap="square" lIns="91440" tIns="45720" rIns="91440" bIns="45720" numCol="1" anchor="t" anchorCtr="0" compatLnSpc="1">
            <a:prstTxWarp prst="textNoShape">
              <a:avLst/>
            </a:prstTxWarp>
          </a:bodyPr>
          <a:lstStyle>
            <a:lvl1pPr algn="r" eaLnBrk="1" hangingPunct="1">
              <a:defRPr sz="1200">
                <a:solidFill>
                  <a:srgbClr val="FF0000"/>
                </a:solidFill>
              </a:defRPr>
            </a:lvl1pPr>
          </a:lstStyle>
          <a:p>
            <a:pPr>
              <a:defRPr/>
            </a:pPr>
            <a:fld id="{8B01D158-764E-47FE-B702-E905D3DE8047}" type="slidenum">
              <a:rPr lang="en-US"/>
              <a:pPr>
                <a:defRPr/>
              </a:pPr>
              <a:t>‹#›</a:t>
            </a:fld>
            <a:endParaRPr lang="en-US" dirty="0"/>
          </a:p>
        </p:txBody>
      </p:sp>
      <p:sp>
        <p:nvSpPr>
          <p:cNvPr id="10" name="Title Placeholder 9"/>
          <p:cNvSpPr>
            <a:spLocks noGrp="1"/>
          </p:cNvSpPr>
          <p:nvPr>
            <p:ph type="title"/>
          </p:nvPr>
        </p:nvSpPr>
        <p:spPr>
          <a:xfrm>
            <a:off x="1066800" y="76200"/>
            <a:ext cx="7086600" cy="457200"/>
          </a:xfrm>
          <a:prstGeom prst="rect">
            <a:avLst/>
          </a:prstGeom>
        </p:spPr>
        <p:txBody>
          <a:bodyPr vert="horz" anchor="ctr">
            <a:normAutofit/>
          </a:bodyPr>
          <a:lstStyle/>
          <a:p>
            <a:endParaRPr lang="en-US" dirty="0"/>
          </a:p>
        </p:txBody>
      </p:sp>
      <p:sp>
        <p:nvSpPr>
          <p:cNvPr id="1028" name="TextBox 12"/>
          <p:cNvSpPr txBox="1">
            <a:spLocks noChangeArrowheads="1"/>
          </p:cNvSpPr>
          <p:nvPr userDrawn="1"/>
        </p:nvSpPr>
        <p:spPr bwMode="auto">
          <a:xfrm>
            <a:off x="0" y="6550025"/>
            <a:ext cx="8686800" cy="307975"/>
          </a:xfrm>
          <a:prstGeom prst="rect">
            <a:avLst/>
          </a:prstGeom>
          <a:solidFill>
            <a:schemeClr val="bg1"/>
          </a:solidFill>
          <a:ln w="9525">
            <a:solidFill>
              <a:srgbClr val="FF0000"/>
            </a:solidFill>
            <a:miter lim="800000"/>
            <a:headEnd/>
            <a:tailEnd/>
          </a:ln>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defRPr/>
            </a:pPr>
            <a:r>
              <a:rPr lang="en-GB" sz="1400" b="1" dirty="0" smtClean="0">
                <a:latin typeface="Trebuchet MS" panose="020B0603020202020204" pitchFamily="34" charset="0"/>
              </a:rPr>
              <a:t>OCEANS’ GOVERNANCE - CAPTAIN M NAWAZ MIRZA PN 27 JUN 25 (INTERNATIONAL OCEAN ACADEMY)</a:t>
            </a:r>
          </a:p>
        </p:txBody>
      </p:sp>
      <p:pic>
        <p:nvPicPr>
          <p:cNvPr id="1029" name="Picture 10" descr="D:\2. LEX-FORA()\3. LEX-FORA COPY RIGHTS &amp; PRINTINGS\Logo\Capture.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 cy="685800"/>
          </a:xfrm>
          <a:prstGeom prst="rect">
            <a:avLst/>
          </a:prstGeom>
          <a:noFill/>
          <a:ln w="9525">
            <a:solidFill>
              <a:srgbClr val="000000"/>
            </a:solidFill>
            <a:miter lim="800000"/>
            <a:headEnd/>
            <a:tailEnd/>
          </a:ln>
          <a:effectLst>
            <a:softEdge rad="12700"/>
          </a:effectLst>
          <a:extLst>
            <a:ext uri="{909E8E84-426E-40DD-AFC4-6F175D3DCCD1}">
              <a14:hiddenFill xmlns:a14="http://schemas.microsoft.com/office/drawing/2010/main">
                <a:solidFill>
                  <a:srgbClr val="FFFFFF"/>
                </a:solidFill>
              </a14:hiddenFill>
            </a:ext>
          </a:extLst>
        </p:spPr>
      </p:pic>
      <p:pic>
        <p:nvPicPr>
          <p:cNvPr id="1030" name="Picture 7" descr="D:\3. TEACHING &amp; TRAINING  20 Jun 23\001C- Ocean Academy\download.png"/>
          <p:cNvPicPr>
            <a:picLocks noChangeAspect="1" noChangeArrowheads="1"/>
          </p:cNvPicPr>
          <p:nvPr userDrawn="1"/>
        </p:nvPicPr>
        <p:blipFill>
          <a:blip r:embed="rId18">
            <a:extLst>
              <a:ext uri="{28A0092B-C50C-407E-A947-70E740481C1C}">
                <a14:useLocalDpi xmlns:a14="http://schemas.microsoft.com/office/drawing/2010/main" val="0"/>
              </a:ext>
            </a:extLst>
          </a:blip>
          <a:srcRect l="14667" t="7111" r="17778" b="7556"/>
          <a:stretch>
            <a:fillRect/>
          </a:stretch>
        </p:blipFill>
        <p:spPr bwMode="auto">
          <a:xfrm>
            <a:off x="8305800" y="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957" r:id="rId1"/>
    <p:sldLayoutId id="2147486958" r:id="rId2"/>
    <p:sldLayoutId id="2147486959" r:id="rId3"/>
    <p:sldLayoutId id="2147486960" r:id="rId4"/>
    <p:sldLayoutId id="2147486961" r:id="rId5"/>
    <p:sldLayoutId id="2147486962" r:id="rId6"/>
    <p:sldLayoutId id="2147486963" r:id="rId7"/>
    <p:sldLayoutId id="2147486964" r:id="rId8"/>
    <p:sldLayoutId id="2147486965" r:id="rId9"/>
    <p:sldLayoutId id="2147486966" r:id="rId10"/>
    <p:sldLayoutId id="2147486967" r:id="rId11"/>
    <p:sldLayoutId id="2147486968" r:id="rId12"/>
    <p:sldLayoutId id="2147486956" r:id="rId13"/>
    <p:sldLayoutId id="2147486969" r:id="rId14"/>
    <p:sldLayoutId id="2147486970" r:id="rId15"/>
  </p:sldLayoutIdLst>
  <p:hf sldNum="0"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8.jpeg"/><Relationship Id="rId1" Type="http://schemas.openxmlformats.org/officeDocument/2006/relationships/slideLayout" Target="../slideLayouts/slideLayout15.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0.jpeg"/><Relationship Id="rId7"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1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9.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8.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trial-1"/>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3581400" y="1295400"/>
            <a:ext cx="21336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8"/>
          <p:cNvSpPr>
            <a:spLocks noChangeArrowheads="1" noChangeShapeType="1" noTextEdit="1"/>
          </p:cNvSpPr>
          <p:nvPr/>
        </p:nvSpPr>
        <p:spPr bwMode="auto">
          <a:xfrm>
            <a:off x="1143000" y="76200"/>
            <a:ext cx="6858000" cy="477838"/>
          </a:xfrm>
          <a:prstGeom prst="rect">
            <a:avLst/>
          </a:prstGeom>
        </p:spPr>
        <p:txBody>
          <a:bodyPr wrap="none" fromWordArt="1">
            <a:prstTxWarp prst="textPlain">
              <a:avLst>
                <a:gd name="adj" fmla="val 50667"/>
              </a:avLst>
            </a:prstTxWarp>
          </a:bodyPr>
          <a:lstStyle/>
          <a:p>
            <a:pPr algn="ctr"/>
            <a:r>
              <a:rPr lang="en-US" sz="1600" b="1" i="1" kern="10">
                <a:ln w="19050">
                  <a:solidFill>
                    <a:srgbClr val="99CCFF"/>
                  </a:solidFill>
                  <a:round/>
                  <a:headEnd/>
                  <a:tailEnd/>
                </a:ln>
                <a:solidFill>
                  <a:srgbClr val="000099"/>
                </a:solidFill>
                <a:effectLst>
                  <a:outerShdw dist="38100" dir="2700000" algn="tl" rotWithShape="0">
                    <a:srgbClr val="000000">
                      <a:alpha val="43137"/>
                    </a:srgbClr>
                  </a:outerShdw>
                </a:effectLst>
                <a:latin typeface="Trebuchet MS" panose="020B0603020202020204" pitchFamily="34" charset="0"/>
              </a:rPr>
              <a:t> OCEANS GOVERNANCE </a:t>
            </a:r>
          </a:p>
        </p:txBody>
      </p:sp>
      <p:sp>
        <p:nvSpPr>
          <p:cNvPr id="18436" name="Text Box 9"/>
          <p:cNvSpPr txBox="1">
            <a:spLocks noChangeArrowheads="1"/>
          </p:cNvSpPr>
          <p:nvPr/>
        </p:nvSpPr>
        <p:spPr bwMode="auto">
          <a:xfrm>
            <a:off x="3187700" y="838200"/>
            <a:ext cx="28321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800" b="1">
                <a:solidFill>
                  <a:srgbClr val="FF0000"/>
                </a:solidFill>
                <a:latin typeface="Trebuchet MS" panose="020B0603020202020204" pitchFamily="34" charset="0"/>
              </a:rPr>
              <a:t>(COURSE PICTORIAL)</a:t>
            </a:r>
            <a:r>
              <a:rPr lang="en-US" altLang="en-US" sz="1800">
                <a:solidFill>
                  <a:srgbClr val="FF0000"/>
                </a:solidFill>
                <a:latin typeface="Trebuchet MS" panose="020B0603020202020204" pitchFamily="34" charset="0"/>
              </a:rPr>
              <a:t> </a:t>
            </a:r>
          </a:p>
        </p:txBody>
      </p:sp>
      <p:pic>
        <p:nvPicPr>
          <p:cNvPr id="18437" name="Picture 13" descr="E:\5A. LECTURES - OCEAN GOVERNANCE POLICY &amp; MARITIME LAWS\OCEAN GOVERNANCE MATERIAL\Ocean governan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135563"/>
            <a:ext cx="264795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5" descr="E:\5A. LECTURES - OCEAN GOVERNANCE POLICY &amp; MARITIME LAWS\OCEAN GOVERNANCE MATERIAL\OG 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67000"/>
            <a:ext cx="165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6" descr="E:\5A. LECTURES - OCEAN GOVERNANCE POLICY &amp; MARITIME LAWS\OCEAN GOVERNANCE MATERIAL\OG 9.jpg"/>
          <p:cNvPicPr>
            <a:picLocks noChangeAspect="1" noChangeArrowheads="1"/>
          </p:cNvPicPr>
          <p:nvPr/>
        </p:nvPicPr>
        <p:blipFill>
          <a:blip r:embed="rId6">
            <a:extLst>
              <a:ext uri="{28A0092B-C50C-407E-A947-70E740481C1C}">
                <a14:useLocalDpi xmlns:a14="http://schemas.microsoft.com/office/drawing/2010/main" val="0"/>
              </a:ext>
            </a:extLst>
          </a:blip>
          <a:srcRect r="41521"/>
          <a:stretch>
            <a:fillRect/>
          </a:stretch>
        </p:blipFill>
        <p:spPr bwMode="auto">
          <a:xfrm>
            <a:off x="1657350" y="266700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9" descr="E:\5A. LECTURES - OCEAN GOVERNANCE POLICY &amp; MARITIME LAWS\OCEAN GOVERNANCE MATERIAL\OG 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24000"/>
            <a:ext cx="3257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8" descr="E:\5B. LECTURES - OCEAN GOVERNANCE POLICY &amp; MARITIME LAWS\OCEAN GOVERNANCE MATERIAL\OG 2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657600"/>
            <a:ext cx="3181350" cy="884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42" name="Picture 19" descr="E:\5B. LECTURES - OCEAN GOVERNANCE POLICY &amp; MARITIME LAWS\OCEAN GOVERNANCE MATERIAL\OG 2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752475"/>
            <a:ext cx="3200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4" descr="E:\5B. LECTURES - OCEAN GOVERNANCE POLICY &amp; MARITIME LAWS\OCEAN GOVERNANCE MATERIAL\OG 3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7350" y="464820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5" descr="E:\5B. LECTURES - OCEAN GOVERNANCE POLICY &amp; MARITIME LAWS\OCEAN GOVERNANCE MATERIAL\OG 2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668963"/>
            <a:ext cx="32575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3581400"/>
            <a:ext cx="165735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6" descr="E:\5D. LECTURES - MARIINE ENVIRONMENT\3. MARINE ENVIRONMENT MATERIAL\download (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7350" y="3581400"/>
            <a:ext cx="16002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7" descr="E:\5D. LECTURES - MARIINE ENVIRONMENT\3. MARINE ENVIRONMENT MATERIAL\download (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648200"/>
            <a:ext cx="1657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Content Placeholder 14"/>
          <p:cNvPicPr>
            <a:picLocks noGrp="1" noChangeAspect="1"/>
          </p:cNvPicPr>
          <p:nvPr>
            <p:ph sz="quarter" idx="1"/>
          </p:nvPr>
        </p:nvPicPr>
        <p:blipFill>
          <a:blip r:embed="rId15">
            <a:extLst>
              <a:ext uri="{28A0092B-C50C-407E-A947-70E740481C1C}">
                <a14:useLocalDpi xmlns:a14="http://schemas.microsoft.com/office/drawing/2010/main" val="0"/>
              </a:ext>
            </a:extLst>
          </a:blip>
          <a:srcRect/>
          <a:stretch>
            <a:fillRect/>
          </a:stretch>
        </p:blipFill>
        <p:spPr bwMode="auto">
          <a:xfrm>
            <a:off x="5924550" y="5638800"/>
            <a:ext cx="321945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943600" y="4541838"/>
            <a:ext cx="3200400" cy="1055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50" name="Picture 5" descr="E:\5B. LECTURES - OCEAN GOVERNANCE POLICY &amp; MARITIME LAWS\OCEAN GOVERNANCE MATERIAL\images.jpg"/>
          <p:cNvPicPr>
            <a:picLocks noGrp="1" noChangeAspect="1" noChangeArrowheads="1"/>
          </p:cNvPicPr>
          <p:nvPr>
            <p:ph idx="1"/>
          </p:nvPr>
        </p:nvPicPr>
        <p:blipFill>
          <a:blip r:embed="rId17">
            <a:extLst>
              <a:ext uri="{28A0092B-C50C-407E-A947-70E740481C1C}">
                <a14:useLocalDpi xmlns:a14="http://schemas.microsoft.com/office/drawing/2010/main" val="0"/>
              </a:ext>
            </a:extLst>
          </a:blip>
          <a:srcRect/>
          <a:stretch>
            <a:fillRect/>
          </a:stretch>
        </p:blipFill>
        <p:spPr bwMode="auto">
          <a:xfrm>
            <a:off x="5943600" y="2743200"/>
            <a:ext cx="3200400"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943600" y="777875"/>
            <a:ext cx="3200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3" descr="A year of elections and digital repression in South Asia: 2024 in focus ·  Global Voice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752600"/>
            <a:ext cx="320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76200" y="762000"/>
          <a:ext cx="6705600" cy="5715000"/>
        </p:xfrm>
        <a:graphic>
          <a:graphicData uri="http://schemas.openxmlformats.org/drawingml/2006/table">
            <a:tbl>
              <a:tblPr firstRow="1" firstCol="1" bandRow="1">
                <a:tableStyleId>{5C22544A-7EE6-4342-B048-85BDC9FD1C3A}</a:tableStyleId>
              </a:tblPr>
              <a:tblGrid>
                <a:gridCol w="3352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832496">
                <a:tc>
                  <a:txBody>
                    <a:bodyPr/>
                    <a:lstStyle/>
                    <a:p>
                      <a:pPr marL="0" marR="0" algn="ctr">
                        <a:lnSpc>
                          <a:spcPct val="107000"/>
                        </a:lnSpc>
                        <a:spcBef>
                          <a:spcPts val="0"/>
                        </a:spcBef>
                        <a:spcAft>
                          <a:spcPts val="0"/>
                        </a:spcAft>
                      </a:pPr>
                      <a:r>
                        <a:rPr lang="en-US" sz="1800" dirty="0">
                          <a:solidFill>
                            <a:schemeClr val="tx1"/>
                          </a:solidFill>
                          <a:effectLst/>
                          <a:latin typeface="Trebuchet MS" panose="020B0603020202020204" pitchFamily="34" charset="0"/>
                        </a:rPr>
                        <a:t>Ocean</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tc>
                  <a:txBody>
                    <a:bodyPr/>
                    <a:lstStyle/>
                    <a:p>
                      <a:pPr marL="0" marR="0" algn="ctr">
                        <a:lnSpc>
                          <a:spcPct val="107000"/>
                        </a:lnSpc>
                        <a:spcBef>
                          <a:spcPts val="0"/>
                        </a:spcBef>
                        <a:spcAft>
                          <a:spcPts val="0"/>
                        </a:spcAft>
                      </a:pPr>
                      <a:r>
                        <a:rPr lang="en-US" sz="1800">
                          <a:solidFill>
                            <a:schemeClr val="tx1"/>
                          </a:solidFill>
                          <a:effectLst/>
                          <a:latin typeface="Trebuchet MS" panose="020B0603020202020204" pitchFamily="34" charset="0"/>
                        </a:rPr>
                        <a:t>Area (approx.)</a:t>
                      </a:r>
                      <a:endParaRPr lang="en-US" sz="18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extLst>
                  <a:ext uri="{0D108BD9-81ED-4DB2-BD59-A6C34878D82A}">
                    <a16:rowId xmlns:a16="http://schemas.microsoft.com/office/drawing/2014/main" val="10000"/>
                  </a:ext>
                </a:extLst>
              </a:tr>
              <a:tr h="1115231">
                <a:tc>
                  <a:txBody>
                    <a:bodyPr/>
                    <a:lstStyle/>
                    <a:p>
                      <a:pPr marL="0" marR="0">
                        <a:lnSpc>
                          <a:spcPct val="107000"/>
                        </a:lnSpc>
                        <a:spcBef>
                          <a:spcPts val="0"/>
                        </a:spcBef>
                        <a:spcAft>
                          <a:spcPts val="0"/>
                        </a:spcAft>
                      </a:pPr>
                      <a:r>
                        <a:rPr lang="en-US" sz="1800" dirty="0">
                          <a:solidFill>
                            <a:schemeClr val="tx1"/>
                          </a:solidFill>
                          <a:effectLst/>
                          <a:latin typeface="Trebuchet MS" panose="020B0603020202020204" pitchFamily="34" charset="0"/>
                        </a:rPr>
                        <a:t>Pacific Ocean</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tc>
                  <a:txBody>
                    <a:bodyPr/>
                    <a:lstStyle/>
                    <a:p>
                      <a:pPr marL="0" marR="0">
                        <a:lnSpc>
                          <a:spcPct val="107000"/>
                        </a:lnSpc>
                        <a:spcBef>
                          <a:spcPts val="0"/>
                        </a:spcBef>
                        <a:spcAft>
                          <a:spcPts val="0"/>
                        </a:spcAft>
                      </a:pPr>
                      <a:r>
                        <a:rPr lang="en-US" sz="1800" dirty="0">
                          <a:solidFill>
                            <a:schemeClr val="tx1"/>
                          </a:solidFill>
                          <a:effectLst/>
                          <a:latin typeface="Trebuchet MS" panose="020B0603020202020204" pitchFamily="34" charset="0"/>
                        </a:rPr>
                        <a:t>165.25 million km² (largest</a:t>
                      </a:r>
                      <a:r>
                        <a:rPr lang="en-US" sz="1800" dirty="0" smtClean="0">
                          <a:solidFill>
                            <a:schemeClr val="tx1"/>
                          </a:solidFill>
                          <a:effectLst/>
                          <a:latin typeface="Trebuchet MS" panose="020B0603020202020204" pitchFamily="34" charset="0"/>
                        </a:rPr>
                        <a:t>) (Larger than Land Area)</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extLst>
                  <a:ext uri="{0D108BD9-81ED-4DB2-BD59-A6C34878D82A}">
                    <a16:rowId xmlns:a16="http://schemas.microsoft.com/office/drawing/2014/main" val="10001"/>
                  </a:ext>
                </a:extLst>
              </a:tr>
              <a:tr h="941818">
                <a:tc>
                  <a:txBody>
                    <a:bodyPr/>
                    <a:lstStyle/>
                    <a:p>
                      <a:pPr marL="0" marR="0">
                        <a:lnSpc>
                          <a:spcPct val="107000"/>
                        </a:lnSpc>
                        <a:spcBef>
                          <a:spcPts val="0"/>
                        </a:spcBef>
                        <a:spcAft>
                          <a:spcPts val="0"/>
                        </a:spcAft>
                      </a:pPr>
                      <a:r>
                        <a:rPr lang="en-US" sz="1800" dirty="0">
                          <a:solidFill>
                            <a:schemeClr val="tx1"/>
                          </a:solidFill>
                          <a:effectLst/>
                          <a:latin typeface="Trebuchet MS" panose="020B0603020202020204" pitchFamily="34" charset="0"/>
                        </a:rPr>
                        <a:t>Atlantic Ocean</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tc>
                  <a:txBody>
                    <a:bodyPr/>
                    <a:lstStyle/>
                    <a:p>
                      <a:pPr marL="0" marR="0">
                        <a:lnSpc>
                          <a:spcPct val="107000"/>
                        </a:lnSpc>
                        <a:spcBef>
                          <a:spcPts val="0"/>
                        </a:spcBef>
                        <a:spcAft>
                          <a:spcPts val="0"/>
                        </a:spcAft>
                      </a:pPr>
                      <a:r>
                        <a:rPr lang="en-US" sz="1800" dirty="0">
                          <a:solidFill>
                            <a:schemeClr val="tx1"/>
                          </a:solidFill>
                          <a:effectLst/>
                          <a:latin typeface="Trebuchet MS" panose="020B0603020202020204" pitchFamily="34" charset="0"/>
                        </a:rPr>
                        <a:t>106.46 million km²</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extLst>
                  <a:ext uri="{0D108BD9-81ED-4DB2-BD59-A6C34878D82A}">
                    <a16:rowId xmlns:a16="http://schemas.microsoft.com/office/drawing/2014/main" val="10002"/>
                  </a:ext>
                </a:extLst>
              </a:tr>
              <a:tr h="941818">
                <a:tc>
                  <a:txBody>
                    <a:bodyPr/>
                    <a:lstStyle/>
                    <a:p>
                      <a:pPr marL="0" marR="0">
                        <a:lnSpc>
                          <a:spcPct val="107000"/>
                        </a:lnSpc>
                        <a:spcBef>
                          <a:spcPts val="0"/>
                        </a:spcBef>
                        <a:spcAft>
                          <a:spcPts val="0"/>
                        </a:spcAft>
                      </a:pPr>
                      <a:r>
                        <a:rPr lang="en-US" sz="1800" dirty="0">
                          <a:solidFill>
                            <a:schemeClr val="tx1"/>
                          </a:solidFill>
                          <a:effectLst/>
                          <a:latin typeface="Trebuchet MS" panose="020B0603020202020204" pitchFamily="34" charset="0"/>
                        </a:rPr>
                        <a:t>Indian Ocean</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tc>
                  <a:txBody>
                    <a:bodyPr/>
                    <a:lstStyle/>
                    <a:p>
                      <a:pPr marL="0" marR="0">
                        <a:lnSpc>
                          <a:spcPct val="107000"/>
                        </a:lnSpc>
                        <a:spcBef>
                          <a:spcPts val="0"/>
                        </a:spcBef>
                        <a:spcAft>
                          <a:spcPts val="0"/>
                        </a:spcAft>
                      </a:pPr>
                      <a:r>
                        <a:rPr lang="en-US" sz="1800">
                          <a:solidFill>
                            <a:schemeClr val="tx1"/>
                          </a:solidFill>
                          <a:effectLst/>
                          <a:latin typeface="Trebuchet MS" panose="020B0603020202020204" pitchFamily="34" charset="0"/>
                        </a:rPr>
                        <a:t>70.56 million km²</a:t>
                      </a:r>
                      <a:endParaRPr lang="en-US" sz="18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extLst>
                  <a:ext uri="{0D108BD9-81ED-4DB2-BD59-A6C34878D82A}">
                    <a16:rowId xmlns:a16="http://schemas.microsoft.com/office/drawing/2014/main" val="10003"/>
                  </a:ext>
                </a:extLst>
              </a:tr>
              <a:tr h="941818">
                <a:tc>
                  <a:txBody>
                    <a:bodyPr/>
                    <a:lstStyle/>
                    <a:p>
                      <a:pPr marL="0" marR="0">
                        <a:lnSpc>
                          <a:spcPct val="107000"/>
                        </a:lnSpc>
                        <a:spcBef>
                          <a:spcPts val="0"/>
                        </a:spcBef>
                        <a:spcAft>
                          <a:spcPts val="0"/>
                        </a:spcAft>
                      </a:pPr>
                      <a:r>
                        <a:rPr lang="en-US" sz="1800" dirty="0">
                          <a:solidFill>
                            <a:schemeClr val="tx1"/>
                          </a:solidFill>
                          <a:effectLst/>
                          <a:latin typeface="Trebuchet MS" panose="020B0603020202020204" pitchFamily="34" charset="0"/>
                        </a:rPr>
                        <a:t>Southern </a:t>
                      </a:r>
                      <a:r>
                        <a:rPr lang="en-US" sz="1800" dirty="0" smtClean="0">
                          <a:solidFill>
                            <a:schemeClr val="tx1"/>
                          </a:solidFill>
                          <a:effectLst/>
                          <a:latin typeface="Trebuchet MS" panose="020B0603020202020204" pitchFamily="34" charset="0"/>
                        </a:rPr>
                        <a:t>(Antarctic) Ocean</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tc>
                  <a:txBody>
                    <a:bodyPr/>
                    <a:lstStyle/>
                    <a:p>
                      <a:pPr marL="0" marR="0">
                        <a:lnSpc>
                          <a:spcPct val="107000"/>
                        </a:lnSpc>
                        <a:spcBef>
                          <a:spcPts val="0"/>
                        </a:spcBef>
                        <a:spcAft>
                          <a:spcPts val="0"/>
                        </a:spcAft>
                      </a:pPr>
                      <a:r>
                        <a:rPr lang="en-US" sz="1800">
                          <a:solidFill>
                            <a:schemeClr val="tx1"/>
                          </a:solidFill>
                          <a:effectLst/>
                          <a:latin typeface="Trebuchet MS" panose="020B0603020202020204" pitchFamily="34" charset="0"/>
                        </a:rPr>
                        <a:t>21.96 million km²</a:t>
                      </a:r>
                      <a:endParaRPr lang="en-US" sz="18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extLst>
                  <a:ext uri="{0D108BD9-81ED-4DB2-BD59-A6C34878D82A}">
                    <a16:rowId xmlns:a16="http://schemas.microsoft.com/office/drawing/2014/main" val="10004"/>
                  </a:ext>
                </a:extLst>
              </a:tr>
              <a:tr h="941818">
                <a:tc>
                  <a:txBody>
                    <a:bodyPr/>
                    <a:lstStyle/>
                    <a:p>
                      <a:pPr marL="0" marR="0">
                        <a:lnSpc>
                          <a:spcPct val="107000"/>
                        </a:lnSpc>
                        <a:spcBef>
                          <a:spcPts val="0"/>
                        </a:spcBef>
                        <a:spcAft>
                          <a:spcPts val="0"/>
                        </a:spcAft>
                      </a:pPr>
                      <a:r>
                        <a:rPr lang="en-US" sz="1800" dirty="0" smtClean="0">
                          <a:solidFill>
                            <a:schemeClr val="tx1"/>
                          </a:solidFill>
                          <a:effectLst/>
                          <a:latin typeface="Trebuchet MS" panose="020B0603020202020204" pitchFamily="34" charset="0"/>
                        </a:rPr>
                        <a:t>Northern (Arctic) </a:t>
                      </a:r>
                      <a:r>
                        <a:rPr lang="en-US" sz="1800" dirty="0">
                          <a:solidFill>
                            <a:schemeClr val="tx1"/>
                          </a:solidFill>
                          <a:effectLst/>
                          <a:latin typeface="Trebuchet MS" panose="020B0603020202020204" pitchFamily="34" charset="0"/>
                        </a:rPr>
                        <a:t>Ocean</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tc>
                  <a:txBody>
                    <a:bodyPr/>
                    <a:lstStyle/>
                    <a:p>
                      <a:pPr marL="0" marR="0">
                        <a:lnSpc>
                          <a:spcPct val="107000"/>
                        </a:lnSpc>
                        <a:spcBef>
                          <a:spcPts val="0"/>
                        </a:spcBef>
                        <a:spcAft>
                          <a:spcPts val="0"/>
                        </a:spcAft>
                      </a:pPr>
                      <a:r>
                        <a:rPr lang="en-US" sz="1800" dirty="0">
                          <a:solidFill>
                            <a:schemeClr val="tx1"/>
                          </a:solidFill>
                          <a:effectLst/>
                          <a:latin typeface="Trebuchet MS" panose="020B0603020202020204" pitchFamily="34" charset="0"/>
                        </a:rPr>
                        <a:t>14.06 million km² (smallest)</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8283" marR="8283" marT="8283" marB="8283" anchor="ctr">
                    <a:blipFill>
                      <a:blip r:embed="rId3"/>
                      <a:tile tx="0" ty="0" sx="100000" sy="100000" flip="none" algn="tl"/>
                    </a:blipFill>
                  </a:tcPr>
                </a:tc>
                <a:extLst>
                  <a:ext uri="{0D108BD9-81ED-4DB2-BD59-A6C34878D82A}">
                    <a16:rowId xmlns:a16="http://schemas.microsoft.com/office/drawing/2014/main" val="10005"/>
                  </a:ext>
                </a:extLst>
              </a:tr>
            </a:tbl>
          </a:graphicData>
        </a:graphic>
      </p:graphicFrame>
      <p:sp>
        <p:nvSpPr>
          <p:cNvPr id="5" name="WordArt 5"/>
          <p:cNvSpPr>
            <a:spLocks noChangeArrowheads="1" noChangeShapeType="1"/>
          </p:cNvSpPr>
          <p:nvPr/>
        </p:nvSpPr>
        <p:spPr bwMode="auto">
          <a:xfrm>
            <a:off x="2133600" y="76200"/>
            <a:ext cx="4724400" cy="457200"/>
          </a:xfrm>
          <a:prstGeom prst="rect">
            <a:avLst/>
          </a:prstGeom>
        </p:spPr>
        <p:txBody>
          <a:bodyPr wrap="none" fromWordArt="1">
            <a:prstTxWarp prst="textPlain">
              <a:avLst>
                <a:gd name="adj" fmla="val 50000"/>
              </a:avLst>
            </a:prstTxWarp>
          </a:bodyPr>
          <a:lstStyle/>
          <a:p>
            <a:pPr algn="ctr">
              <a:defRPr/>
            </a:pPr>
            <a:r>
              <a:rPr lang="en-GB" sz="3600" kern="10" dirty="0">
                <a:ln w="9525">
                  <a:noFill/>
                  <a:round/>
                  <a:headEnd/>
                  <a:tailEnd/>
                </a:ln>
                <a:solidFill>
                  <a:srgbClr val="000099"/>
                </a:solidFill>
                <a:latin typeface="Trebuchet MS" pitchFamily="34" charset="0"/>
              </a:rPr>
              <a:t> </a:t>
            </a:r>
            <a:r>
              <a:rPr lang="en-GB" sz="3600" b="1" dirty="0">
                <a:solidFill>
                  <a:srgbClr val="000099"/>
                </a:solidFill>
                <a:latin typeface="Trebuchet MS" pitchFamily="34" charset="0"/>
              </a:rPr>
              <a:t>OCEANS &amp; </a:t>
            </a:r>
            <a:r>
              <a:rPr lang="en-US" sz="3600" b="1" dirty="0">
                <a:solidFill>
                  <a:srgbClr val="000099"/>
                </a:solidFill>
                <a:latin typeface="Trebuchet MS" pitchFamily="34" charset="0"/>
              </a:rPr>
              <a:t>SEAS </a:t>
            </a:r>
            <a:endParaRPr lang="en-GB" sz="3600" b="1" dirty="0">
              <a:solidFill>
                <a:srgbClr val="000099"/>
              </a:solidFill>
              <a:latin typeface="Trebuchet MS" pitchFamily="34" charset="0"/>
            </a:endParaRPr>
          </a:p>
        </p:txBody>
      </p:sp>
      <p:pic>
        <p:nvPicPr>
          <p:cNvPr id="32794" name="Picture 3" descr="E:\5B. LECTURES - OCEAN GOVERNANCE POLICY &amp; MARITIME LAWS\OCEAN GOVERNANCE MATERIAL\OG 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685800"/>
            <a:ext cx="22860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2795" name="Picture 3" descr="E:\5B. LECTURES - OCEAN GOVERNANCE POLICY &amp; MARITIME LAWS\1. OCEAN GOVERNANCE PPT\435px-Marianatrenchma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581400"/>
            <a:ext cx="2286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5"/>
          <p:cNvSpPr>
            <a:spLocks noChangeArrowheads="1" noChangeShapeType="1" noTextEdit="1"/>
          </p:cNvSpPr>
          <p:nvPr/>
        </p:nvSpPr>
        <p:spPr bwMode="auto">
          <a:xfrm>
            <a:off x="1371600" y="76200"/>
            <a:ext cx="6553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99"/>
                </a:solidFill>
                <a:latin typeface="Trebuchet MS" panose="020B0603020202020204" pitchFamily="34" charset="0"/>
              </a:rPr>
              <a:t> AREAS UNDER NATIONAL JURISDICTION &amp; ABNJ </a:t>
            </a:r>
          </a:p>
        </p:txBody>
      </p:sp>
      <p:pic>
        <p:nvPicPr>
          <p:cNvPr id="34819" name="Picture 2" descr="Map of the global ocean showing Exclusive Economic Zones (EEZs) in dark...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l="17300" r="16541" b="9525"/>
          <a:stretch>
            <a:fillRect/>
          </a:stretch>
        </p:blipFill>
        <p:spPr bwMode="auto">
          <a:xfrm>
            <a:off x="0" y="7620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1"/>
          <p:cNvSpPr txBox="1">
            <a:spLocks noChangeArrowheads="1"/>
          </p:cNvSpPr>
          <p:nvPr/>
        </p:nvSpPr>
        <p:spPr bwMode="auto">
          <a:xfrm>
            <a:off x="76200" y="5791200"/>
            <a:ext cx="4025900" cy="7080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a:solidFill>
                  <a:schemeClr val="bg1"/>
                </a:solidFill>
                <a:latin typeface="Trebuchet MS" panose="020B0603020202020204" pitchFamily="34" charset="0"/>
              </a:rPr>
              <a:t>Areas Under National Jurisdiction</a:t>
            </a:r>
          </a:p>
          <a:p>
            <a:r>
              <a:rPr lang="en-US" altLang="en-US">
                <a:solidFill>
                  <a:schemeClr val="bg1"/>
                </a:solidFill>
                <a:latin typeface="Trebuchet MS" panose="020B0603020202020204" pitchFamily="34" charset="0"/>
              </a:rPr>
              <a:t>25.5 % of Earth &amp; 36 % of Oceans </a:t>
            </a:r>
          </a:p>
        </p:txBody>
      </p:sp>
      <p:sp>
        <p:nvSpPr>
          <p:cNvPr id="34821" name="TextBox 5"/>
          <p:cNvSpPr txBox="1">
            <a:spLocks noChangeArrowheads="1"/>
          </p:cNvSpPr>
          <p:nvPr/>
        </p:nvSpPr>
        <p:spPr bwMode="auto">
          <a:xfrm>
            <a:off x="4724400" y="5768975"/>
            <a:ext cx="4264025" cy="70802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a:solidFill>
                  <a:srgbClr val="000099"/>
                </a:solidFill>
                <a:latin typeface="Trebuchet MS" panose="020B0603020202020204" pitchFamily="34" charset="0"/>
              </a:rPr>
              <a:t>Areas Beyond National Jurisdiction</a:t>
            </a:r>
          </a:p>
          <a:p>
            <a:r>
              <a:rPr lang="en-US" altLang="en-US">
                <a:solidFill>
                  <a:srgbClr val="000099"/>
                </a:solidFill>
                <a:latin typeface="Trebuchet MS" panose="020B0603020202020204" pitchFamily="34" charset="0"/>
              </a:rPr>
              <a:t> 45.3 % of Earth and 64 % of Oceans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extLst/>
          </a:blip>
          <a:srcRect/>
          <a:stretch>
            <a:fillRect/>
          </a:stretch>
        </p:blipFill>
        <p:spPr bwMode="auto">
          <a:xfrm>
            <a:off x="304800" y="1066800"/>
            <a:ext cx="8610600" cy="5410200"/>
          </a:xfrm>
          <a:prstGeom prst="rect">
            <a:avLst/>
          </a:prstGeom>
          <a:ln>
            <a:noFill/>
          </a:ln>
          <a:effectLst>
            <a:softEdge rad="112500"/>
          </a:effectLst>
          <a:extLst/>
        </p:spPr>
      </p:pic>
      <p:sp>
        <p:nvSpPr>
          <p:cNvPr id="35843" name="WordArt 5"/>
          <p:cNvSpPr>
            <a:spLocks noChangeArrowheads="1" noChangeShapeType="1" noTextEdit="1"/>
          </p:cNvSpPr>
          <p:nvPr/>
        </p:nvSpPr>
        <p:spPr bwMode="auto">
          <a:xfrm>
            <a:off x="2286000" y="76200"/>
            <a:ext cx="5105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99"/>
                </a:solidFill>
                <a:latin typeface="Trebuchet MS" panose="020B0603020202020204" pitchFamily="34" charset="0"/>
              </a:rPr>
              <a:t>MARITIME ZONES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5"/>
          <p:cNvSpPr>
            <a:spLocks noChangeArrowheads="1" noChangeShapeType="1" noTextEdit="1"/>
          </p:cNvSpPr>
          <p:nvPr/>
        </p:nvSpPr>
        <p:spPr bwMode="auto">
          <a:xfrm>
            <a:off x="2286000" y="76200"/>
            <a:ext cx="5105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99"/>
                </a:solidFill>
                <a:latin typeface="Trebuchet MS" panose="020B0603020202020204" pitchFamily="34" charset="0"/>
              </a:rPr>
              <a:t>MARITIME ZONES </a:t>
            </a:r>
          </a:p>
        </p:txBody>
      </p:sp>
      <p:pic>
        <p:nvPicPr>
          <p:cNvPr id="36867" name="Picture 1"/>
          <p:cNvPicPr>
            <a:picLocks noChangeAspect="1"/>
          </p:cNvPicPr>
          <p:nvPr/>
        </p:nvPicPr>
        <p:blipFill>
          <a:blip r:embed="rId2">
            <a:extLst>
              <a:ext uri="{28A0092B-C50C-407E-A947-70E740481C1C}">
                <a14:useLocalDpi xmlns:a14="http://schemas.microsoft.com/office/drawing/2010/main" val="0"/>
              </a:ext>
            </a:extLst>
          </a:blip>
          <a:srcRect l="10767" t="22920" r="37703" b="31252"/>
          <a:stretch>
            <a:fillRect/>
          </a:stretch>
        </p:blipFill>
        <p:spPr bwMode="auto">
          <a:xfrm>
            <a:off x="0" y="6858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2"/>
          <p:cNvSpPr txBox="1">
            <a:spLocks noChangeArrowheads="1"/>
          </p:cNvSpPr>
          <p:nvPr/>
        </p:nvSpPr>
        <p:spPr bwMode="auto">
          <a:xfrm>
            <a:off x="304800" y="3352800"/>
            <a:ext cx="1039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600" b="1"/>
              <a:t>Sea-bed </a:t>
            </a:r>
          </a:p>
          <a:p>
            <a:pPr algn="ctr"/>
            <a:r>
              <a:rPr lang="en-US" altLang="en-US" sz="1600" b="1"/>
              <a:t>&amp; </a:t>
            </a:r>
          </a:p>
          <a:p>
            <a:pPr algn="ctr"/>
            <a:r>
              <a:rPr lang="en-US" altLang="en-US" sz="1600" b="1"/>
              <a:t>Subsoil</a:t>
            </a:r>
            <a:endParaRPr lang="en-US" altLang="en-US"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5"/>
          <p:cNvSpPr>
            <a:spLocks noChangeArrowheads="1" noChangeShapeType="1"/>
          </p:cNvSpPr>
          <p:nvPr/>
        </p:nvSpPr>
        <p:spPr bwMode="auto">
          <a:xfrm>
            <a:off x="2133600" y="76200"/>
            <a:ext cx="4724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99"/>
                </a:solidFill>
                <a:latin typeface="Trebuchet MS" panose="020B0603020202020204" pitchFamily="34" charset="0"/>
              </a:rPr>
              <a:t> MARITIME ZONES </a:t>
            </a:r>
          </a:p>
        </p:txBody>
      </p:sp>
      <p:graphicFrame>
        <p:nvGraphicFramePr>
          <p:cNvPr id="6" name="Table 5"/>
          <p:cNvGraphicFramePr>
            <a:graphicFrameLocks noGrp="1"/>
          </p:cNvGraphicFramePr>
          <p:nvPr/>
        </p:nvGraphicFramePr>
        <p:xfrm>
          <a:off x="38100" y="3733800"/>
          <a:ext cx="9105900" cy="2770188"/>
        </p:xfrm>
        <a:graphic>
          <a:graphicData uri="http://schemas.openxmlformats.org/drawingml/2006/table">
            <a:tbl>
              <a:tblPr firstRow="1" firstCol="1" bandRow="1">
                <a:tableStyleId>{5C22544A-7EE6-4342-B048-85BDC9FD1C3A}</a:tableStyleId>
              </a:tblPr>
              <a:tblGrid>
                <a:gridCol w="4552950">
                  <a:extLst>
                    <a:ext uri="{9D8B030D-6E8A-4147-A177-3AD203B41FA5}">
                      <a16:colId xmlns:a16="http://schemas.microsoft.com/office/drawing/2014/main" val="20000"/>
                    </a:ext>
                  </a:extLst>
                </a:gridCol>
                <a:gridCol w="4552950">
                  <a:extLst>
                    <a:ext uri="{9D8B030D-6E8A-4147-A177-3AD203B41FA5}">
                      <a16:colId xmlns:a16="http://schemas.microsoft.com/office/drawing/2014/main" val="20001"/>
                    </a:ext>
                  </a:extLst>
                </a:gridCol>
              </a:tblGrid>
              <a:tr h="312591">
                <a:tc>
                  <a:txBody>
                    <a:bodyPr/>
                    <a:lstStyle/>
                    <a:p>
                      <a:pPr marL="0" marR="0" algn="ctr">
                        <a:lnSpc>
                          <a:spcPct val="107000"/>
                        </a:lnSpc>
                        <a:spcBef>
                          <a:spcPts val="0"/>
                        </a:spcBef>
                        <a:spcAft>
                          <a:spcPts val="800"/>
                        </a:spcAft>
                      </a:pPr>
                      <a:r>
                        <a:rPr lang="en-US" sz="1800" dirty="0">
                          <a:solidFill>
                            <a:schemeClr val="tx1"/>
                          </a:solidFill>
                          <a:effectLst/>
                          <a:latin typeface="Trebuchet MS" panose="020B0603020202020204" pitchFamily="34" charset="0"/>
                        </a:rPr>
                        <a:t>Maritime Zone / Area</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tc>
                  <a:txBody>
                    <a:bodyPr/>
                    <a:lstStyle/>
                    <a:p>
                      <a:pPr marL="0" marR="0" algn="ctr">
                        <a:lnSpc>
                          <a:spcPct val="107000"/>
                        </a:lnSpc>
                        <a:spcBef>
                          <a:spcPts val="0"/>
                        </a:spcBef>
                        <a:spcAft>
                          <a:spcPts val="800"/>
                        </a:spcAft>
                      </a:pPr>
                      <a:r>
                        <a:rPr lang="en-US" sz="1800" dirty="0">
                          <a:solidFill>
                            <a:schemeClr val="tx1"/>
                          </a:solidFill>
                          <a:effectLst/>
                          <a:latin typeface="Trebuchet MS" panose="020B0603020202020204" pitchFamily="34" charset="0"/>
                        </a:rPr>
                        <a:t>Estimated Area Covered</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extLst>
                  <a:ext uri="{0D108BD9-81ED-4DB2-BD59-A6C34878D82A}">
                    <a16:rowId xmlns:a16="http://schemas.microsoft.com/office/drawing/2014/main" val="10000"/>
                  </a:ext>
                </a:extLst>
              </a:tr>
              <a:tr h="312591">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Internal </a:t>
                      </a:r>
                      <a:r>
                        <a:rPr lang="en-US" sz="1800" dirty="0">
                          <a:solidFill>
                            <a:schemeClr val="tx1"/>
                          </a:solidFill>
                          <a:effectLst/>
                          <a:latin typeface="Trebuchet MS" panose="020B0603020202020204" pitchFamily="34" charset="0"/>
                        </a:rPr>
                        <a:t>Waters</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a:t>
                      </a:r>
                      <a:r>
                        <a:rPr lang="en-US" sz="1800" dirty="0">
                          <a:solidFill>
                            <a:schemeClr val="tx1"/>
                          </a:solidFill>
                          <a:effectLst/>
                          <a:latin typeface="Trebuchet MS" panose="020B0603020202020204" pitchFamily="34" charset="0"/>
                        </a:rPr>
                        <a:t>2.5 million </a:t>
                      </a:r>
                      <a:r>
                        <a:rPr lang="en-US" sz="1800" dirty="0" smtClean="0">
                          <a:solidFill>
                            <a:schemeClr val="tx1"/>
                          </a:solidFill>
                          <a:effectLst/>
                          <a:latin typeface="Trebuchet MS" panose="020B0603020202020204" pitchFamily="34" charset="0"/>
                        </a:rPr>
                        <a:t>km²</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extLst>
                  <a:ext uri="{0D108BD9-81ED-4DB2-BD59-A6C34878D82A}">
                    <a16:rowId xmlns:a16="http://schemas.microsoft.com/office/drawing/2014/main" val="10001"/>
                  </a:ext>
                </a:extLst>
              </a:tr>
              <a:tr h="312591">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Territorial Sea</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a:t>
                      </a:r>
                      <a:r>
                        <a:rPr lang="en-US" sz="1800" dirty="0">
                          <a:solidFill>
                            <a:schemeClr val="tx1"/>
                          </a:solidFill>
                          <a:effectLst/>
                          <a:latin typeface="Trebuchet MS" panose="020B0603020202020204" pitchFamily="34" charset="0"/>
                        </a:rPr>
                        <a:t>15 million km²</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extLst>
                  <a:ext uri="{0D108BD9-81ED-4DB2-BD59-A6C34878D82A}">
                    <a16:rowId xmlns:a16="http://schemas.microsoft.com/office/drawing/2014/main" val="10002"/>
                  </a:ext>
                </a:extLst>
              </a:tr>
              <a:tr h="312591">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Contiguous </a:t>
                      </a:r>
                      <a:r>
                        <a:rPr lang="en-US" sz="1800" dirty="0">
                          <a:solidFill>
                            <a:schemeClr val="tx1"/>
                          </a:solidFill>
                          <a:effectLst/>
                          <a:latin typeface="Trebuchet MS" panose="020B0603020202020204" pitchFamily="34" charset="0"/>
                        </a:rPr>
                        <a:t>Zone (12–24 nm)</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Included </a:t>
                      </a:r>
                      <a:r>
                        <a:rPr lang="en-US" sz="1800" dirty="0">
                          <a:solidFill>
                            <a:schemeClr val="tx1"/>
                          </a:solidFill>
                          <a:effectLst/>
                          <a:latin typeface="Trebuchet MS" panose="020B0603020202020204" pitchFamily="34" charset="0"/>
                        </a:rPr>
                        <a:t>in EEZ</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extLst>
                  <a:ext uri="{0D108BD9-81ED-4DB2-BD59-A6C34878D82A}">
                    <a16:rowId xmlns:a16="http://schemas.microsoft.com/office/drawing/2014/main" val="10003"/>
                  </a:ext>
                </a:extLst>
              </a:tr>
              <a:tr h="447321">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Exclusive </a:t>
                      </a:r>
                      <a:r>
                        <a:rPr lang="en-US" sz="1800" dirty="0">
                          <a:solidFill>
                            <a:schemeClr val="tx1"/>
                          </a:solidFill>
                          <a:effectLst/>
                          <a:latin typeface="Trebuchet MS" panose="020B0603020202020204" pitchFamily="34" charset="0"/>
                        </a:rPr>
                        <a:t>Economic Zones (EEZs)</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a:t>
                      </a:r>
                      <a:r>
                        <a:rPr lang="en-US" sz="1800" dirty="0">
                          <a:solidFill>
                            <a:schemeClr val="tx1"/>
                          </a:solidFill>
                          <a:effectLst/>
                          <a:latin typeface="Trebuchet MS" panose="020B0603020202020204" pitchFamily="34" charset="0"/>
                        </a:rPr>
                        <a:t>137 million km²</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extLst>
                  <a:ext uri="{0D108BD9-81ED-4DB2-BD59-A6C34878D82A}">
                    <a16:rowId xmlns:a16="http://schemas.microsoft.com/office/drawing/2014/main" val="10004"/>
                  </a:ext>
                </a:extLst>
              </a:tr>
              <a:tr h="312591">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Continental </a:t>
                      </a:r>
                      <a:r>
                        <a:rPr lang="en-US" sz="1800" dirty="0">
                          <a:solidFill>
                            <a:schemeClr val="tx1"/>
                          </a:solidFill>
                          <a:effectLst/>
                          <a:latin typeface="Trebuchet MS" panose="020B0603020202020204" pitchFamily="34" charset="0"/>
                        </a:rPr>
                        <a:t>Shelf (up to 350 nm)</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a:t>
                      </a:r>
                      <a:r>
                        <a:rPr lang="en-US" sz="1800" dirty="0">
                          <a:solidFill>
                            <a:schemeClr val="tx1"/>
                          </a:solidFill>
                          <a:effectLst/>
                          <a:latin typeface="Trebuchet MS" panose="020B0603020202020204" pitchFamily="34" charset="0"/>
                        </a:rPr>
                        <a:t>52 million km²</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extLst>
                  <a:ext uri="{0D108BD9-81ED-4DB2-BD59-A6C34878D82A}">
                    <a16:rowId xmlns:a16="http://schemas.microsoft.com/office/drawing/2014/main" val="10005"/>
                  </a:ext>
                </a:extLst>
              </a:tr>
              <a:tr h="312591">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High </a:t>
                      </a:r>
                      <a:r>
                        <a:rPr lang="en-US" sz="1800" dirty="0">
                          <a:solidFill>
                            <a:schemeClr val="tx1"/>
                          </a:solidFill>
                          <a:effectLst/>
                          <a:latin typeface="Trebuchet MS" panose="020B0603020202020204" pitchFamily="34" charset="0"/>
                        </a:rPr>
                        <a:t>Seas</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a:t>
                      </a:r>
                      <a:r>
                        <a:rPr lang="en-US" sz="1800" dirty="0">
                          <a:solidFill>
                            <a:schemeClr val="tx1"/>
                          </a:solidFill>
                          <a:effectLst/>
                          <a:latin typeface="Trebuchet MS" panose="020B0603020202020204" pitchFamily="34" charset="0"/>
                        </a:rPr>
                        <a:t>230 million km²</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extLst>
                  <a:ext uri="{0D108BD9-81ED-4DB2-BD59-A6C34878D82A}">
                    <a16:rowId xmlns:a16="http://schemas.microsoft.com/office/drawing/2014/main" val="10006"/>
                  </a:ext>
                </a:extLst>
              </a:tr>
              <a:tr h="447321">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International </a:t>
                      </a:r>
                      <a:r>
                        <a:rPr lang="en-US" sz="1800" dirty="0">
                          <a:solidFill>
                            <a:schemeClr val="tx1"/>
                          </a:solidFill>
                          <a:effectLst/>
                          <a:latin typeface="Trebuchet MS" panose="020B0603020202020204" pitchFamily="34" charset="0"/>
                        </a:rPr>
                        <a:t>Seabed Area (The Area)</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tc>
                  <a:txBody>
                    <a:bodyPr/>
                    <a:lstStyle/>
                    <a:p>
                      <a:pPr marL="0" marR="0">
                        <a:lnSpc>
                          <a:spcPct val="107000"/>
                        </a:lnSpc>
                        <a:spcBef>
                          <a:spcPts val="0"/>
                        </a:spcBef>
                        <a:spcAft>
                          <a:spcPts val="800"/>
                        </a:spcAft>
                      </a:pPr>
                      <a:r>
                        <a:rPr lang="en-US" sz="1800" dirty="0" smtClean="0">
                          <a:solidFill>
                            <a:schemeClr val="tx1"/>
                          </a:solidFill>
                          <a:effectLst/>
                          <a:latin typeface="Trebuchet MS" panose="020B0603020202020204" pitchFamily="34" charset="0"/>
                        </a:rPr>
                        <a:t> ~</a:t>
                      </a:r>
                      <a:r>
                        <a:rPr lang="en-US" sz="1800" dirty="0">
                          <a:solidFill>
                            <a:schemeClr val="tx1"/>
                          </a:solidFill>
                          <a:effectLst/>
                          <a:latin typeface="Trebuchet MS" panose="020B0603020202020204" pitchFamily="34" charset="0"/>
                        </a:rPr>
                        <a:t>55 million km²</a:t>
                      </a:r>
                      <a:endParaRPr lang="en-US"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9525" marR="9525" marT="9526" marB="9526" anchor="ctr">
                    <a:blipFill>
                      <a:blip r:embed="rId2"/>
                      <a:tile tx="0" ty="0" sx="100000" sy="100000" flip="none" algn="tl"/>
                    </a:blipFill>
                  </a:tcPr>
                </a:tc>
                <a:extLst>
                  <a:ext uri="{0D108BD9-81ED-4DB2-BD59-A6C34878D82A}">
                    <a16:rowId xmlns:a16="http://schemas.microsoft.com/office/drawing/2014/main" val="10007"/>
                  </a:ext>
                </a:extLst>
              </a:tr>
            </a:tbl>
          </a:graphicData>
        </a:graphic>
      </p:graphicFrame>
      <p:pic>
        <p:nvPicPr>
          <p:cNvPr id="37920" name="Picture 10"/>
          <p:cNvPicPr>
            <a:picLocks noChangeAspect="1"/>
          </p:cNvPicPr>
          <p:nvPr/>
        </p:nvPicPr>
        <p:blipFill>
          <a:blip r:embed="rId3">
            <a:extLst>
              <a:ext uri="{28A0092B-C50C-407E-A947-70E740481C1C}">
                <a14:useLocalDpi xmlns:a14="http://schemas.microsoft.com/office/drawing/2010/main" val="0"/>
              </a:ext>
            </a:extLst>
          </a:blip>
          <a:srcRect l="10767" t="22920" r="37703" b="31252"/>
          <a:stretch>
            <a:fillRect/>
          </a:stretch>
        </p:blipFill>
        <p:spPr bwMode="auto">
          <a:xfrm>
            <a:off x="0" y="685800"/>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Coast Line and Base Lines</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Internal Water</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Archipelagic Waters</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Territorial  Sea</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Contiguous Zone </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Exclusive Economic Zones</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Continental Shelf</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High Seas</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International Sea Bed Area (AREA)</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International Straits</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Closed and Semi Closed Seas</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Islands and Artificial Islands</a:t>
            </a:r>
          </a:p>
          <a:p>
            <a:pPr marL="457200" indent="-346075" eaLnBrk="1" fontAlgn="auto" hangingPunct="1">
              <a:lnSpc>
                <a:spcPct val="150000"/>
              </a:lnSpc>
              <a:spcBef>
                <a:spcPct val="25000"/>
              </a:spcBef>
              <a:spcAft>
                <a:spcPts val="0"/>
              </a:spcAft>
              <a:buClrTx/>
              <a:buFont typeface="Wingdings" pitchFamily="2" charset="2"/>
              <a:buChar char="v"/>
              <a:defRPr/>
            </a:pPr>
            <a:r>
              <a:rPr lang="en-US" sz="2000" b="1" dirty="0" smtClean="0">
                <a:latin typeface="Trebuchet MS" pitchFamily="34" charset="0"/>
              </a:rPr>
              <a:t>Ice Covered Areas</a:t>
            </a:r>
          </a:p>
        </p:txBody>
      </p:sp>
      <p:pic>
        <p:nvPicPr>
          <p:cNvPr id="5" name="Picture 2"/>
          <p:cNvPicPr>
            <a:picLocks noChangeAspect="1" noChangeArrowheads="1"/>
          </p:cNvPicPr>
          <p:nvPr/>
        </p:nvPicPr>
        <p:blipFill>
          <a:blip r:embed="rId2" cstate="print">
            <a:extLst/>
          </a:blip>
          <a:srcRect/>
          <a:stretch>
            <a:fillRect/>
          </a:stretch>
        </p:blipFill>
        <p:spPr bwMode="auto">
          <a:xfrm>
            <a:off x="3810000" y="609600"/>
            <a:ext cx="5334000" cy="5943600"/>
          </a:xfrm>
          <a:prstGeom prst="rect">
            <a:avLst/>
          </a:prstGeom>
          <a:ln>
            <a:noFill/>
          </a:ln>
          <a:effectLst>
            <a:softEdge rad="112500"/>
          </a:effectLst>
          <a:extLst/>
        </p:spPr>
        <p:style>
          <a:lnRef idx="2">
            <a:schemeClr val="dk1"/>
          </a:lnRef>
          <a:fillRef idx="1">
            <a:schemeClr val="lt1"/>
          </a:fillRef>
          <a:effectRef idx="0">
            <a:schemeClr val="dk1"/>
          </a:effectRef>
          <a:fontRef idx="minor">
            <a:schemeClr val="dk1"/>
          </a:fontRef>
        </p:style>
      </p:pic>
      <p:sp>
        <p:nvSpPr>
          <p:cNvPr id="7" name="Oval 6"/>
          <p:cNvSpPr/>
          <p:nvPr/>
        </p:nvSpPr>
        <p:spPr>
          <a:xfrm>
            <a:off x="4495800" y="5638800"/>
            <a:ext cx="228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4635500" y="3562350"/>
            <a:ext cx="61913" cy="0"/>
          </a:xfrm>
          <a:custGeom>
            <a:avLst/>
            <a:gdLst>
              <a:gd name="connsiteX0" fmla="*/ 63062 w 63062"/>
              <a:gd name="connsiteY0" fmla="*/ 0 h 0"/>
              <a:gd name="connsiteX1" fmla="*/ 0 w 63062"/>
              <a:gd name="connsiteY1" fmla="*/ 0 h 0"/>
              <a:gd name="connsiteX2" fmla="*/ 0 w 63062"/>
              <a:gd name="connsiteY2" fmla="*/ 0 h 0"/>
            </a:gdLst>
            <a:ahLst/>
            <a:cxnLst>
              <a:cxn ang="0">
                <a:pos x="connsiteX0" y="connsiteY0"/>
              </a:cxn>
              <a:cxn ang="0">
                <a:pos x="connsiteX1" y="connsiteY1"/>
              </a:cxn>
              <a:cxn ang="0">
                <a:pos x="connsiteX2" y="connsiteY2"/>
              </a:cxn>
            </a:cxnLst>
            <a:rect l="l" t="t" r="r" b="b"/>
            <a:pathLst>
              <a:path w="63062">
                <a:moveTo>
                  <a:pt x="63062" y="0"/>
                </a:moveTo>
                <a:lnTo>
                  <a:pt x="0" y="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Teardrop 8"/>
          <p:cNvSpPr/>
          <p:nvPr/>
        </p:nvSpPr>
        <p:spPr>
          <a:xfrm>
            <a:off x="4572000" y="3352800"/>
            <a:ext cx="152400" cy="3810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a:xfrm rot="5400000">
            <a:off x="6858001" y="5410200"/>
            <a:ext cx="1828800" cy="317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920" name="TextBox 14"/>
          <p:cNvSpPr txBox="1">
            <a:spLocks noChangeArrowheads="1"/>
          </p:cNvSpPr>
          <p:nvPr/>
        </p:nvSpPr>
        <p:spPr bwMode="auto">
          <a:xfrm>
            <a:off x="6172200" y="5638800"/>
            <a:ext cx="224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200">
                <a:solidFill>
                  <a:srgbClr val="FF0000"/>
                </a:solidFill>
                <a:latin typeface="Trebuchet MS" panose="020B0603020202020204" pitchFamily="34" charset="0"/>
              </a:rPr>
              <a:t>Can be extended upto 350 NM</a:t>
            </a:r>
          </a:p>
        </p:txBody>
      </p:sp>
      <p:sp>
        <p:nvSpPr>
          <p:cNvPr id="38921" name="WordArt 5"/>
          <p:cNvSpPr>
            <a:spLocks noChangeArrowheads="1" noChangeShapeType="1" noTextEdit="1"/>
          </p:cNvSpPr>
          <p:nvPr/>
        </p:nvSpPr>
        <p:spPr bwMode="auto">
          <a:xfrm>
            <a:off x="2286000" y="47625"/>
            <a:ext cx="5105400" cy="485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99"/>
                </a:solidFill>
                <a:latin typeface="Trebuchet MS" panose="020B0603020202020204" pitchFamily="34" charset="0"/>
              </a:rPr>
              <a:t>GEOGRAPHICAL REGIMES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362200"/>
          <a:ext cx="91440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28600" y="7620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bwMode="auto">
          <a:xfrm>
            <a:off x="0" y="685800"/>
            <a:ext cx="9144000" cy="58674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lnSpc>
                <a:spcPct val="200000"/>
              </a:lnSpc>
              <a:spcBef>
                <a:spcPts val="400"/>
              </a:spcBef>
              <a:buClrTx/>
              <a:buFont typeface="Wingdings" panose="05000000000000000000" pitchFamily="2" charset="2"/>
              <a:buChar char="§"/>
            </a:pPr>
            <a:r>
              <a:rPr lang="en-US" altLang="en-US" sz="1800" b="1" smtClean="0">
                <a:solidFill>
                  <a:srgbClr val="000099"/>
                </a:solidFill>
                <a:latin typeface="Trebuchet MS" panose="020B0603020202020204" pitchFamily="34" charset="0"/>
              </a:rPr>
              <a:t>Fish and Shellfish:</a:t>
            </a:r>
            <a:r>
              <a:rPr lang="en-US" altLang="en-US" sz="1800" b="1" smtClean="0">
                <a:latin typeface="Trebuchet MS" panose="020B0603020202020204" pitchFamily="34" charset="0"/>
              </a:rPr>
              <a:t> </a:t>
            </a:r>
          </a:p>
          <a:p>
            <a:pPr algn="just">
              <a:lnSpc>
                <a:spcPct val="200000"/>
              </a:lnSpc>
              <a:spcBef>
                <a:spcPts val="400"/>
              </a:spcBef>
              <a:buClrTx/>
              <a:buFont typeface="Wingdings" panose="05000000000000000000" pitchFamily="2" charset="2"/>
              <a:buChar char="§"/>
            </a:pPr>
            <a:r>
              <a:rPr lang="en-US" altLang="en-US" sz="1800" b="1" smtClean="0">
                <a:solidFill>
                  <a:srgbClr val="000099"/>
                </a:solidFill>
                <a:latin typeface="Trebuchet MS" panose="020B0603020202020204" pitchFamily="34" charset="0"/>
              </a:rPr>
              <a:t>Marine Mammals:</a:t>
            </a:r>
          </a:p>
          <a:p>
            <a:pPr algn="just">
              <a:lnSpc>
                <a:spcPct val="200000"/>
              </a:lnSpc>
              <a:spcBef>
                <a:spcPts val="400"/>
              </a:spcBef>
              <a:buClrTx/>
              <a:buFont typeface="Wingdings" panose="05000000000000000000" pitchFamily="2" charset="2"/>
              <a:buChar char="§"/>
            </a:pPr>
            <a:r>
              <a:rPr lang="en-US" altLang="en-US" sz="1800" b="1" smtClean="0">
                <a:solidFill>
                  <a:srgbClr val="000099"/>
                </a:solidFill>
                <a:latin typeface="Trebuchet MS" panose="020B0603020202020204" pitchFamily="34" charset="0"/>
              </a:rPr>
              <a:t>Marine Plants and Algae:</a:t>
            </a:r>
          </a:p>
          <a:p>
            <a:pPr algn="just">
              <a:lnSpc>
                <a:spcPct val="200000"/>
              </a:lnSpc>
              <a:spcBef>
                <a:spcPts val="400"/>
              </a:spcBef>
              <a:buClrTx/>
              <a:buFont typeface="Wingdings" panose="05000000000000000000" pitchFamily="2" charset="2"/>
              <a:buChar char="§"/>
            </a:pPr>
            <a:r>
              <a:rPr lang="en-US" altLang="en-US" sz="1800" b="1" smtClean="0">
                <a:solidFill>
                  <a:srgbClr val="000099"/>
                </a:solidFill>
                <a:latin typeface="Trebuchet MS" panose="020B0603020202020204" pitchFamily="34" charset="0"/>
              </a:rPr>
              <a:t>Coral Reefs and Reef Organisms:</a:t>
            </a:r>
          </a:p>
          <a:p>
            <a:pPr algn="just">
              <a:lnSpc>
                <a:spcPct val="200000"/>
              </a:lnSpc>
              <a:spcBef>
                <a:spcPts val="400"/>
              </a:spcBef>
              <a:buClrTx/>
              <a:buFont typeface="Wingdings" panose="05000000000000000000" pitchFamily="2" charset="2"/>
              <a:buChar char="§"/>
            </a:pPr>
            <a:r>
              <a:rPr lang="en-US" altLang="en-US" sz="1800" b="1" smtClean="0">
                <a:solidFill>
                  <a:srgbClr val="000099"/>
                </a:solidFill>
                <a:latin typeface="Trebuchet MS" panose="020B0603020202020204" pitchFamily="34" charset="0"/>
              </a:rPr>
              <a:t>Planktonic Life:</a:t>
            </a:r>
          </a:p>
          <a:p>
            <a:pPr algn="just">
              <a:lnSpc>
                <a:spcPct val="200000"/>
              </a:lnSpc>
              <a:spcBef>
                <a:spcPts val="400"/>
              </a:spcBef>
              <a:buClrTx/>
              <a:buFont typeface="Wingdings" panose="05000000000000000000" pitchFamily="2" charset="2"/>
              <a:buChar char="§"/>
            </a:pPr>
            <a:r>
              <a:rPr lang="en-US" altLang="en-US" sz="1800" b="1" smtClean="0">
                <a:solidFill>
                  <a:srgbClr val="000099"/>
                </a:solidFill>
                <a:latin typeface="Trebuchet MS" panose="020B0603020202020204" pitchFamily="34" charset="0"/>
              </a:rPr>
              <a:t>Bacteria:</a:t>
            </a:r>
            <a:endParaRPr lang="en-US" altLang="en-US" sz="1800" smtClean="0">
              <a:latin typeface="Trebuchet MS" panose="020B0603020202020204" pitchFamily="34" charset="0"/>
            </a:endParaRPr>
          </a:p>
          <a:p>
            <a:pPr algn="just">
              <a:lnSpc>
                <a:spcPct val="200000"/>
              </a:lnSpc>
              <a:spcBef>
                <a:spcPts val="400"/>
              </a:spcBef>
              <a:buClrTx/>
              <a:buFont typeface="Wingdings" panose="05000000000000000000" pitchFamily="2" charset="2"/>
              <a:buChar char="§"/>
            </a:pPr>
            <a:r>
              <a:rPr lang="en-US" altLang="en-US" sz="1800" b="1" smtClean="0">
                <a:solidFill>
                  <a:srgbClr val="000099"/>
                </a:solidFill>
                <a:latin typeface="Trebuchet MS" panose="020B0603020202020204" pitchFamily="34" charset="0"/>
              </a:rPr>
              <a:t>Archaea:</a:t>
            </a:r>
            <a:endParaRPr lang="en-US" altLang="en-US" sz="1800" smtClean="0">
              <a:latin typeface="Trebuchet MS" panose="020B0603020202020204" pitchFamily="34" charset="0"/>
            </a:endParaRPr>
          </a:p>
          <a:p>
            <a:pPr algn="just">
              <a:lnSpc>
                <a:spcPct val="200000"/>
              </a:lnSpc>
              <a:spcBef>
                <a:spcPts val="400"/>
              </a:spcBef>
              <a:buClrTx/>
              <a:buFont typeface="Wingdings" panose="05000000000000000000" pitchFamily="2" charset="2"/>
              <a:buChar char="§"/>
            </a:pPr>
            <a:r>
              <a:rPr lang="en-US" altLang="en-US" sz="1800" b="1" smtClean="0">
                <a:solidFill>
                  <a:srgbClr val="000099"/>
                </a:solidFill>
                <a:latin typeface="Trebuchet MS" panose="020B0603020202020204" pitchFamily="34" charset="0"/>
              </a:rPr>
              <a:t>Marine Birds (dependent on ocean ecosystems):</a:t>
            </a:r>
          </a:p>
          <a:p>
            <a:pPr algn="just">
              <a:lnSpc>
                <a:spcPct val="200000"/>
              </a:lnSpc>
              <a:spcBef>
                <a:spcPts val="400"/>
              </a:spcBef>
              <a:buClrTx/>
              <a:buFont typeface="Wingdings" panose="05000000000000000000" pitchFamily="2" charset="2"/>
              <a:buChar char="§"/>
            </a:pPr>
            <a:r>
              <a:rPr lang="en-US" altLang="en-US" sz="1800" b="1" smtClean="0">
                <a:solidFill>
                  <a:srgbClr val="000099"/>
                </a:solidFill>
                <a:latin typeface="Trebuchet MS" panose="020B0603020202020204" pitchFamily="34" charset="0"/>
              </a:rPr>
              <a:t>Genetic Resources:</a:t>
            </a:r>
          </a:p>
        </p:txBody>
      </p:sp>
      <p:sp>
        <p:nvSpPr>
          <p:cNvPr id="5" name="WordArt 5"/>
          <p:cNvSpPr>
            <a:spLocks noChangeArrowheads="1" noChangeShapeType="1"/>
          </p:cNvSpPr>
          <p:nvPr/>
        </p:nvSpPr>
        <p:spPr bwMode="auto">
          <a:xfrm>
            <a:off x="2209800" y="76200"/>
            <a:ext cx="4648200" cy="457200"/>
          </a:xfrm>
          <a:prstGeom prst="rect">
            <a:avLst/>
          </a:prstGeom>
        </p:spPr>
        <p:txBody>
          <a:bodyPr wrap="none" fromWordArt="1">
            <a:prstTxWarp prst="textPlain">
              <a:avLst>
                <a:gd name="adj" fmla="val 50000"/>
              </a:avLst>
            </a:prstTxWarp>
          </a:bodyPr>
          <a:lstStyle/>
          <a:p>
            <a:pPr algn="ctr">
              <a:defRPr/>
            </a:pPr>
            <a:r>
              <a:rPr lang="en-GB" sz="3600" dirty="0">
                <a:solidFill>
                  <a:srgbClr val="000099"/>
                </a:solidFill>
                <a:latin typeface="Trebuchet MS" pitchFamily="34" charset="0"/>
              </a:rPr>
              <a:t> LIVING </a:t>
            </a:r>
            <a:r>
              <a:rPr lang="en-GB" sz="3600" kern="10" dirty="0">
                <a:ln w="9525">
                  <a:noFill/>
                  <a:round/>
                  <a:headEnd/>
                  <a:tailEnd/>
                </a:ln>
                <a:solidFill>
                  <a:srgbClr val="000099"/>
                </a:solidFill>
                <a:latin typeface="Trebuchet MS" pitchFamily="34" charset="0"/>
              </a:rPr>
              <a:t>RESOURCES </a:t>
            </a:r>
            <a:endParaRPr lang="en-GB" sz="3600" dirty="0">
              <a:solidFill>
                <a:srgbClr val="000099"/>
              </a:solidFill>
              <a:latin typeface="Trebuchet MS"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algn="just">
              <a:lnSpc>
                <a:spcPct val="120000"/>
              </a:lnSpc>
              <a:spcBef>
                <a:spcPts val="400"/>
              </a:spcBef>
              <a:buClrTx/>
              <a:buFont typeface="Wingdings" panose="05000000000000000000" pitchFamily="2" charset="2"/>
              <a:buChar char="§"/>
              <a:defRPr/>
            </a:pPr>
            <a:r>
              <a:rPr lang="en-US" sz="1700" b="1" dirty="0" smtClean="0">
                <a:solidFill>
                  <a:srgbClr val="000099"/>
                </a:solidFill>
                <a:latin typeface="Trebuchet MS" panose="020B0603020202020204" pitchFamily="34" charset="0"/>
              </a:rPr>
              <a:t>Fish </a:t>
            </a:r>
            <a:r>
              <a:rPr lang="en-US" sz="1700" b="1" dirty="0">
                <a:solidFill>
                  <a:srgbClr val="000099"/>
                </a:solidFill>
                <a:latin typeface="Trebuchet MS" panose="020B0603020202020204" pitchFamily="34" charset="0"/>
              </a:rPr>
              <a:t>and </a:t>
            </a:r>
            <a:r>
              <a:rPr lang="en-US" sz="1700" b="1" dirty="0" smtClean="0">
                <a:solidFill>
                  <a:srgbClr val="000099"/>
                </a:solidFill>
                <a:latin typeface="Trebuchet MS" panose="020B0603020202020204" pitchFamily="34" charset="0"/>
              </a:rPr>
              <a:t>Shellfish:</a:t>
            </a:r>
            <a:r>
              <a:rPr lang="en-US" sz="1700" b="1" dirty="0" smtClean="0">
                <a:latin typeface="Trebuchet MS" panose="020B0603020202020204" pitchFamily="34" charset="0"/>
              </a:rPr>
              <a:t> </a:t>
            </a:r>
          </a:p>
          <a:p>
            <a:pPr algn="just">
              <a:lnSpc>
                <a:spcPct val="120000"/>
              </a:lnSpc>
              <a:spcBef>
                <a:spcPts val="400"/>
              </a:spcBef>
              <a:buClrTx/>
              <a:buFont typeface="Wingdings" panose="05000000000000000000" pitchFamily="2" charset="2"/>
              <a:buChar char="§"/>
              <a:defRPr/>
            </a:pPr>
            <a:r>
              <a:rPr lang="en-US" sz="1700" dirty="0" smtClean="0">
                <a:latin typeface="Trebuchet MS" pitchFamily="34" charset="0"/>
              </a:rPr>
              <a:t>230,000 species, including Pelagic </a:t>
            </a:r>
            <a:r>
              <a:rPr lang="en-US" sz="1700" dirty="0">
                <a:latin typeface="Trebuchet MS" panose="020B0603020202020204" pitchFamily="34" charset="0"/>
              </a:rPr>
              <a:t>fish </a:t>
            </a:r>
            <a:r>
              <a:rPr lang="en-US" sz="1700" dirty="0" smtClean="0">
                <a:latin typeface="Trebuchet MS" panose="020B0603020202020204" pitchFamily="34" charset="0"/>
              </a:rPr>
              <a:t>(tuna</a:t>
            </a:r>
            <a:r>
              <a:rPr lang="en-US" sz="1700" dirty="0">
                <a:latin typeface="Trebuchet MS" panose="020B0603020202020204" pitchFamily="34" charset="0"/>
              </a:rPr>
              <a:t>, mackerel, sardines</a:t>
            </a:r>
            <a:r>
              <a:rPr lang="en-US" sz="1700" dirty="0" smtClean="0">
                <a:latin typeface="Trebuchet MS" panose="020B0603020202020204" pitchFamily="34" charset="0"/>
              </a:rPr>
              <a:t>), </a:t>
            </a:r>
            <a:r>
              <a:rPr lang="en-US" sz="1700" dirty="0" err="1" smtClean="0">
                <a:latin typeface="Trebuchet MS" panose="020B0603020202020204" pitchFamily="34" charset="0"/>
              </a:rPr>
              <a:t>Demersal</a:t>
            </a:r>
            <a:r>
              <a:rPr lang="en-US" sz="1700" dirty="0" smtClean="0">
                <a:latin typeface="Trebuchet MS" panose="020B0603020202020204" pitchFamily="34" charset="0"/>
              </a:rPr>
              <a:t> </a:t>
            </a:r>
            <a:r>
              <a:rPr lang="en-US" sz="1700" dirty="0">
                <a:latin typeface="Trebuchet MS" panose="020B0603020202020204" pitchFamily="34" charset="0"/>
              </a:rPr>
              <a:t>fish </a:t>
            </a:r>
            <a:r>
              <a:rPr lang="en-US" sz="1700" dirty="0" smtClean="0">
                <a:latin typeface="Trebuchet MS" panose="020B0603020202020204" pitchFamily="34" charset="0"/>
              </a:rPr>
              <a:t>(cod</a:t>
            </a:r>
            <a:r>
              <a:rPr lang="en-US" sz="1700" dirty="0">
                <a:latin typeface="Trebuchet MS" panose="020B0603020202020204" pitchFamily="34" charset="0"/>
              </a:rPr>
              <a:t>, haddock, flounder</a:t>
            </a:r>
            <a:r>
              <a:rPr lang="en-US" sz="1700" dirty="0" smtClean="0">
                <a:latin typeface="Trebuchet MS" panose="020B0603020202020204" pitchFamily="34" charset="0"/>
              </a:rPr>
              <a:t>), Crustaceans (shrimp</a:t>
            </a:r>
            <a:r>
              <a:rPr lang="en-US" sz="1700" dirty="0">
                <a:latin typeface="Trebuchet MS" panose="020B0603020202020204" pitchFamily="34" charset="0"/>
              </a:rPr>
              <a:t>, crab, lobster</a:t>
            </a:r>
            <a:r>
              <a:rPr lang="en-US" sz="1700" dirty="0" smtClean="0">
                <a:latin typeface="Trebuchet MS" panose="020B0603020202020204" pitchFamily="34" charset="0"/>
              </a:rPr>
              <a:t>) and Mollusks (octopus</a:t>
            </a:r>
            <a:r>
              <a:rPr lang="en-US" sz="1700" dirty="0">
                <a:latin typeface="Trebuchet MS" panose="020B0603020202020204" pitchFamily="34" charset="0"/>
              </a:rPr>
              <a:t>, squid, oysters, mussels, clams</a:t>
            </a:r>
            <a:r>
              <a:rPr lang="en-US" sz="1700" dirty="0" smtClean="0">
                <a:latin typeface="Trebuchet MS" panose="020B0603020202020204" pitchFamily="34" charset="0"/>
              </a:rPr>
              <a:t>) </a:t>
            </a:r>
            <a:endParaRPr lang="en-US" sz="1700" dirty="0">
              <a:latin typeface="Trebuchet MS" panose="020B0603020202020204" pitchFamily="34" charset="0"/>
            </a:endParaRPr>
          </a:p>
          <a:p>
            <a:pPr algn="just">
              <a:lnSpc>
                <a:spcPct val="120000"/>
              </a:lnSpc>
              <a:spcBef>
                <a:spcPts val="400"/>
              </a:spcBef>
              <a:buClrTx/>
              <a:buFont typeface="Wingdings" panose="05000000000000000000" pitchFamily="2" charset="2"/>
              <a:buChar char="§"/>
              <a:defRPr/>
            </a:pPr>
            <a:r>
              <a:rPr lang="en-US" sz="1700" b="1" dirty="0" smtClean="0">
                <a:solidFill>
                  <a:srgbClr val="000099"/>
                </a:solidFill>
                <a:latin typeface="Trebuchet MS" panose="020B0603020202020204" pitchFamily="34" charset="0"/>
              </a:rPr>
              <a:t>Marine Mammals:</a:t>
            </a:r>
          </a:p>
          <a:p>
            <a:pPr algn="just">
              <a:lnSpc>
                <a:spcPct val="120000"/>
              </a:lnSpc>
              <a:spcBef>
                <a:spcPts val="400"/>
              </a:spcBef>
              <a:buClrTx/>
              <a:buFont typeface="Wingdings" panose="05000000000000000000" pitchFamily="2" charset="2"/>
              <a:buChar char="§"/>
              <a:defRPr/>
            </a:pPr>
            <a:r>
              <a:rPr lang="en-US" sz="1700" dirty="0" smtClean="0">
                <a:latin typeface="Trebuchet MS" panose="020B0603020202020204" pitchFamily="34" charset="0"/>
              </a:rPr>
              <a:t>Whales, Dolphins, Seals, </a:t>
            </a:r>
            <a:r>
              <a:rPr lang="en-US" sz="1700" dirty="0">
                <a:latin typeface="Trebuchet MS" panose="020B0603020202020204" pitchFamily="34" charset="0"/>
              </a:rPr>
              <a:t>S</a:t>
            </a:r>
            <a:r>
              <a:rPr lang="en-US" sz="1700" dirty="0" smtClean="0">
                <a:latin typeface="Trebuchet MS" panose="020B0603020202020204" pitchFamily="34" charset="0"/>
              </a:rPr>
              <a:t>ea lions, Dugongs </a:t>
            </a:r>
            <a:r>
              <a:rPr lang="en-US" sz="1700" dirty="0">
                <a:latin typeface="Trebuchet MS" panose="020B0603020202020204" pitchFamily="34" charset="0"/>
              </a:rPr>
              <a:t>and </a:t>
            </a:r>
            <a:r>
              <a:rPr lang="en-US" sz="1700" dirty="0" smtClean="0">
                <a:latin typeface="Trebuchet MS" panose="020B0603020202020204" pitchFamily="34" charset="0"/>
              </a:rPr>
              <a:t>Manatees</a:t>
            </a:r>
            <a:endParaRPr lang="en-US" sz="1700" dirty="0">
              <a:latin typeface="Trebuchet MS" panose="020B0603020202020204" pitchFamily="34" charset="0"/>
            </a:endParaRPr>
          </a:p>
          <a:p>
            <a:pPr algn="just">
              <a:lnSpc>
                <a:spcPct val="120000"/>
              </a:lnSpc>
              <a:spcBef>
                <a:spcPts val="400"/>
              </a:spcBef>
              <a:buClrTx/>
              <a:buFont typeface="Wingdings" panose="05000000000000000000" pitchFamily="2" charset="2"/>
              <a:buChar char="§"/>
              <a:defRPr/>
            </a:pPr>
            <a:r>
              <a:rPr lang="en-US" sz="1700" b="1" dirty="0" smtClean="0">
                <a:solidFill>
                  <a:srgbClr val="000099"/>
                </a:solidFill>
                <a:latin typeface="Trebuchet MS" panose="020B0603020202020204" pitchFamily="34" charset="0"/>
              </a:rPr>
              <a:t>Marine </a:t>
            </a:r>
            <a:r>
              <a:rPr lang="en-US" sz="1700" b="1" dirty="0">
                <a:solidFill>
                  <a:srgbClr val="000099"/>
                </a:solidFill>
                <a:latin typeface="Trebuchet MS" panose="020B0603020202020204" pitchFamily="34" charset="0"/>
              </a:rPr>
              <a:t>Plants and </a:t>
            </a:r>
            <a:r>
              <a:rPr lang="en-US" sz="1700" b="1" dirty="0" smtClean="0">
                <a:solidFill>
                  <a:srgbClr val="000099"/>
                </a:solidFill>
                <a:latin typeface="Trebuchet MS" panose="020B0603020202020204" pitchFamily="34" charset="0"/>
              </a:rPr>
              <a:t>Algae:</a:t>
            </a:r>
          </a:p>
          <a:p>
            <a:pPr algn="just">
              <a:lnSpc>
                <a:spcPct val="120000"/>
              </a:lnSpc>
              <a:spcBef>
                <a:spcPts val="400"/>
              </a:spcBef>
              <a:buClrTx/>
              <a:buFont typeface="Wingdings" panose="05000000000000000000" pitchFamily="2" charset="2"/>
              <a:buChar char="§"/>
              <a:defRPr/>
            </a:pPr>
            <a:r>
              <a:rPr lang="en-US" sz="1700" dirty="0" smtClean="0">
                <a:latin typeface="Trebuchet MS" panose="020B0603020202020204" pitchFamily="34" charset="0"/>
              </a:rPr>
              <a:t>Sea grasses, Mangroves </a:t>
            </a:r>
            <a:r>
              <a:rPr lang="en-US" sz="1700" dirty="0">
                <a:latin typeface="Trebuchet MS" panose="020B0603020202020204" pitchFamily="34" charset="0"/>
              </a:rPr>
              <a:t>(in coastal zones</a:t>
            </a:r>
            <a:r>
              <a:rPr lang="en-US" sz="1700" dirty="0" smtClean="0">
                <a:latin typeface="Trebuchet MS" panose="020B0603020202020204" pitchFamily="34" charset="0"/>
              </a:rPr>
              <a:t>), </a:t>
            </a:r>
            <a:r>
              <a:rPr lang="en-US" sz="1700" dirty="0" err="1" smtClean="0">
                <a:latin typeface="Trebuchet MS" panose="020B0603020202020204" pitchFamily="34" charset="0"/>
              </a:rPr>
              <a:t>Macroalgae</a:t>
            </a:r>
            <a:r>
              <a:rPr lang="en-US" sz="1700" dirty="0" smtClean="0">
                <a:latin typeface="Trebuchet MS" panose="020B0603020202020204" pitchFamily="34" charset="0"/>
              </a:rPr>
              <a:t> (seaweed </a:t>
            </a:r>
            <a:r>
              <a:rPr lang="en-US" sz="1700" dirty="0">
                <a:latin typeface="Trebuchet MS" panose="020B0603020202020204" pitchFamily="34" charset="0"/>
              </a:rPr>
              <a:t>such as kelp, red and green algae</a:t>
            </a:r>
            <a:r>
              <a:rPr lang="en-US" sz="1700" dirty="0" smtClean="0">
                <a:latin typeface="Trebuchet MS" panose="020B0603020202020204" pitchFamily="34" charset="0"/>
              </a:rPr>
              <a:t>), Microalgae (phytoplankton</a:t>
            </a:r>
            <a:r>
              <a:rPr lang="en-US" sz="1700" dirty="0">
                <a:latin typeface="Trebuchet MS" panose="020B0603020202020204" pitchFamily="34" charset="0"/>
              </a:rPr>
              <a:t>, important for oxygen production and food webs)</a:t>
            </a:r>
          </a:p>
          <a:p>
            <a:pPr algn="just">
              <a:lnSpc>
                <a:spcPct val="120000"/>
              </a:lnSpc>
              <a:spcBef>
                <a:spcPts val="400"/>
              </a:spcBef>
              <a:buClrTx/>
              <a:buFont typeface="Wingdings" panose="05000000000000000000" pitchFamily="2" charset="2"/>
              <a:buChar char="§"/>
              <a:defRPr/>
            </a:pPr>
            <a:r>
              <a:rPr lang="en-US" sz="1700" b="1" dirty="0" smtClean="0">
                <a:solidFill>
                  <a:srgbClr val="000099"/>
                </a:solidFill>
                <a:latin typeface="Trebuchet MS" panose="020B0603020202020204" pitchFamily="34" charset="0"/>
              </a:rPr>
              <a:t>Coral </a:t>
            </a:r>
            <a:r>
              <a:rPr lang="en-US" sz="1700" b="1" dirty="0">
                <a:solidFill>
                  <a:srgbClr val="000099"/>
                </a:solidFill>
                <a:latin typeface="Trebuchet MS" panose="020B0603020202020204" pitchFamily="34" charset="0"/>
              </a:rPr>
              <a:t>Reefs and Reef </a:t>
            </a:r>
            <a:r>
              <a:rPr lang="en-US" sz="1700" b="1" dirty="0" smtClean="0">
                <a:solidFill>
                  <a:srgbClr val="000099"/>
                </a:solidFill>
                <a:latin typeface="Trebuchet MS" panose="020B0603020202020204" pitchFamily="34" charset="0"/>
              </a:rPr>
              <a:t>Organisms:</a:t>
            </a:r>
          </a:p>
          <a:p>
            <a:pPr algn="just">
              <a:lnSpc>
                <a:spcPct val="120000"/>
              </a:lnSpc>
              <a:spcBef>
                <a:spcPts val="400"/>
              </a:spcBef>
              <a:buClrTx/>
              <a:buFont typeface="Wingdings" panose="05000000000000000000" pitchFamily="2" charset="2"/>
              <a:buChar char="§"/>
              <a:defRPr/>
            </a:pPr>
            <a:r>
              <a:rPr lang="en-US" sz="1700" dirty="0" smtClean="0">
                <a:latin typeface="Trebuchet MS" panose="020B0603020202020204" pitchFamily="34" charset="0"/>
              </a:rPr>
              <a:t>Coral </a:t>
            </a:r>
            <a:r>
              <a:rPr lang="en-US" sz="1700" dirty="0">
                <a:latin typeface="Trebuchet MS" panose="020B0603020202020204" pitchFamily="34" charset="0"/>
              </a:rPr>
              <a:t>polyps (living animals forming coral reefs</a:t>
            </a:r>
            <a:r>
              <a:rPr lang="en-US" sz="1700" dirty="0" smtClean="0">
                <a:latin typeface="Trebuchet MS" panose="020B0603020202020204" pitchFamily="34" charset="0"/>
              </a:rPr>
              <a:t>), Symbiotic algae (</a:t>
            </a:r>
            <a:r>
              <a:rPr lang="en-US" sz="1700" dirty="0" err="1">
                <a:latin typeface="Trebuchet MS" panose="020B0603020202020204" pitchFamily="34" charset="0"/>
              </a:rPr>
              <a:t>zooxanthellae</a:t>
            </a:r>
            <a:r>
              <a:rPr lang="en-US" sz="1700" dirty="0" smtClean="0">
                <a:latin typeface="Trebuchet MS" panose="020B0603020202020204" pitchFamily="34" charset="0"/>
              </a:rPr>
              <a:t>), Reef-associated fish and invertebrates</a:t>
            </a:r>
          </a:p>
          <a:p>
            <a:pPr algn="just">
              <a:lnSpc>
                <a:spcPct val="120000"/>
              </a:lnSpc>
              <a:spcBef>
                <a:spcPts val="400"/>
              </a:spcBef>
              <a:buClrTx/>
              <a:buFont typeface="Wingdings" panose="05000000000000000000" pitchFamily="2" charset="2"/>
              <a:buChar char="§"/>
              <a:defRPr/>
            </a:pPr>
            <a:r>
              <a:rPr lang="en-US" sz="1700" b="1" dirty="0" smtClean="0">
                <a:solidFill>
                  <a:srgbClr val="000099"/>
                </a:solidFill>
                <a:latin typeface="Trebuchet MS" panose="020B0603020202020204" pitchFamily="34" charset="0"/>
              </a:rPr>
              <a:t>Planktonic Life:</a:t>
            </a:r>
          </a:p>
          <a:p>
            <a:pPr algn="just">
              <a:lnSpc>
                <a:spcPct val="120000"/>
              </a:lnSpc>
              <a:spcBef>
                <a:spcPts val="400"/>
              </a:spcBef>
              <a:buClrTx/>
              <a:buFont typeface="Wingdings" panose="05000000000000000000" pitchFamily="2" charset="2"/>
              <a:buChar char="§"/>
              <a:defRPr/>
            </a:pPr>
            <a:r>
              <a:rPr lang="en-US" sz="1700" b="1" dirty="0" smtClean="0">
                <a:latin typeface="Trebuchet MS" panose="020B0603020202020204" pitchFamily="34" charset="0"/>
              </a:rPr>
              <a:t>Phytoplankton</a:t>
            </a:r>
            <a:r>
              <a:rPr lang="en-US" sz="1700" dirty="0" smtClean="0">
                <a:latin typeface="Trebuchet MS" panose="020B0603020202020204" pitchFamily="34" charset="0"/>
              </a:rPr>
              <a:t> </a:t>
            </a:r>
            <a:r>
              <a:rPr lang="en-US" sz="1700" dirty="0">
                <a:latin typeface="Trebuchet MS" panose="020B0603020202020204" pitchFamily="34" charset="0"/>
              </a:rPr>
              <a:t>(plant-like microscopic organisms; base of marine food chain</a:t>
            </a:r>
            <a:r>
              <a:rPr lang="en-US" sz="1700" dirty="0" smtClean="0">
                <a:latin typeface="Trebuchet MS" panose="020B0603020202020204" pitchFamily="34" charset="0"/>
              </a:rPr>
              <a:t>), </a:t>
            </a:r>
            <a:r>
              <a:rPr lang="en-US" sz="1700" b="1" dirty="0" smtClean="0">
                <a:latin typeface="Trebuchet MS" panose="020B0603020202020204" pitchFamily="34" charset="0"/>
              </a:rPr>
              <a:t>Zooplankton</a:t>
            </a:r>
            <a:r>
              <a:rPr lang="en-US" sz="1700" dirty="0" smtClean="0">
                <a:latin typeface="Trebuchet MS" panose="020B0603020202020204" pitchFamily="34" charset="0"/>
              </a:rPr>
              <a:t> (animal plankton; includes larvae, krill, copepods)</a:t>
            </a:r>
          </a:p>
          <a:p>
            <a:pPr algn="just">
              <a:lnSpc>
                <a:spcPct val="120000"/>
              </a:lnSpc>
              <a:spcBef>
                <a:spcPts val="400"/>
              </a:spcBef>
              <a:buClrTx/>
              <a:buFont typeface="Wingdings" panose="05000000000000000000" pitchFamily="2" charset="2"/>
              <a:buChar char="§"/>
              <a:defRPr/>
            </a:pPr>
            <a:r>
              <a:rPr lang="en-US" sz="1700" b="1" dirty="0" smtClean="0">
                <a:solidFill>
                  <a:srgbClr val="000099"/>
                </a:solidFill>
                <a:latin typeface="Trebuchet MS" pitchFamily="34" charset="0"/>
              </a:rPr>
              <a:t>Bacteria:</a:t>
            </a:r>
            <a:r>
              <a:rPr lang="en-US" sz="1700" dirty="0" smtClean="0">
                <a:latin typeface="Trebuchet MS" pitchFamily="34" charset="0"/>
              </a:rPr>
              <a:t> ubiquitous single-celled prokaryotes</a:t>
            </a:r>
          </a:p>
          <a:p>
            <a:pPr algn="just">
              <a:lnSpc>
                <a:spcPct val="120000"/>
              </a:lnSpc>
              <a:spcBef>
                <a:spcPts val="400"/>
              </a:spcBef>
              <a:buClrTx/>
              <a:buFont typeface="Wingdings" panose="05000000000000000000" pitchFamily="2" charset="2"/>
              <a:buChar char="§"/>
              <a:defRPr/>
            </a:pPr>
            <a:r>
              <a:rPr lang="en-US" sz="1700" b="1" dirty="0" err="1" smtClean="0">
                <a:solidFill>
                  <a:srgbClr val="000099"/>
                </a:solidFill>
                <a:latin typeface="Trebuchet MS" pitchFamily="34" charset="0"/>
              </a:rPr>
              <a:t>Archaea</a:t>
            </a:r>
            <a:r>
              <a:rPr lang="en-US" sz="1700" b="1" dirty="0" smtClean="0">
                <a:solidFill>
                  <a:srgbClr val="000099"/>
                </a:solidFill>
                <a:latin typeface="Trebuchet MS" pitchFamily="34" charset="0"/>
              </a:rPr>
              <a:t>:</a:t>
            </a:r>
            <a:r>
              <a:rPr lang="en-US" sz="1700" dirty="0" smtClean="0">
                <a:latin typeface="Trebuchet MS" pitchFamily="34" charset="0"/>
              </a:rPr>
              <a:t> prokaryotes distinct from bacteria, that inhabit many environments of ocean</a:t>
            </a:r>
          </a:p>
          <a:p>
            <a:pPr algn="just">
              <a:lnSpc>
                <a:spcPct val="120000"/>
              </a:lnSpc>
              <a:spcBef>
                <a:spcPts val="400"/>
              </a:spcBef>
              <a:buClrTx/>
              <a:buFont typeface="Wingdings" panose="05000000000000000000" pitchFamily="2" charset="2"/>
              <a:buChar char="§"/>
              <a:defRPr/>
            </a:pPr>
            <a:r>
              <a:rPr lang="en-US" sz="1700" b="1" dirty="0" smtClean="0">
                <a:solidFill>
                  <a:srgbClr val="000099"/>
                </a:solidFill>
                <a:latin typeface="Trebuchet MS" panose="020B0603020202020204" pitchFamily="34" charset="0"/>
              </a:rPr>
              <a:t>Marine </a:t>
            </a:r>
            <a:r>
              <a:rPr lang="en-US" sz="1700" b="1" dirty="0">
                <a:solidFill>
                  <a:srgbClr val="000099"/>
                </a:solidFill>
                <a:latin typeface="Trebuchet MS" panose="020B0603020202020204" pitchFamily="34" charset="0"/>
              </a:rPr>
              <a:t>Birds (dependent on ocean ecosystems</a:t>
            </a:r>
            <a:r>
              <a:rPr lang="en-US" sz="1700" b="1" dirty="0" smtClean="0">
                <a:solidFill>
                  <a:srgbClr val="000099"/>
                </a:solidFill>
                <a:latin typeface="Trebuchet MS" panose="020B0603020202020204" pitchFamily="34" charset="0"/>
              </a:rPr>
              <a:t>):</a:t>
            </a:r>
          </a:p>
          <a:p>
            <a:pPr algn="just">
              <a:lnSpc>
                <a:spcPct val="120000"/>
              </a:lnSpc>
              <a:spcBef>
                <a:spcPts val="400"/>
              </a:spcBef>
              <a:buClrTx/>
              <a:buFont typeface="Wingdings" panose="05000000000000000000" pitchFamily="2" charset="2"/>
              <a:buChar char="§"/>
              <a:defRPr/>
            </a:pPr>
            <a:r>
              <a:rPr lang="en-US" sz="1700" dirty="0" smtClean="0">
                <a:latin typeface="Trebuchet MS" panose="020B0603020202020204" pitchFamily="34" charset="0"/>
              </a:rPr>
              <a:t>Albatrosses, Puffins, Penguins, Gulls </a:t>
            </a:r>
            <a:r>
              <a:rPr lang="en-US" sz="1700" dirty="0">
                <a:latin typeface="Trebuchet MS" panose="020B0603020202020204" pitchFamily="34" charset="0"/>
              </a:rPr>
              <a:t>and </a:t>
            </a:r>
            <a:r>
              <a:rPr lang="en-US" sz="1700" dirty="0" smtClean="0">
                <a:latin typeface="Trebuchet MS" panose="020B0603020202020204" pitchFamily="34" charset="0"/>
              </a:rPr>
              <a:t>terns, </a:t>
            </a:r>
          </a:p>
          <a:p>
            <a:pPr algn="just">
              <a:lnSpc>
                <a:spcPct val="120000"/>
              </a:lnSpc>
              <a:spcBef>
                <a:spcPts val="400"/>
              </a:spcBef>
              <a:buClrTx/>
              <a:buFont typeface="Wingdings" panose="05000000000000000000" pitchFamily="2" charset="2"/>
              <a:buChar char="§"/>
              <a:defRPr/>
            </a:pPr>
            <a:r>
              <a:rPr lang="en-US" sz="1700" b="1" dirty="0" smtClean="0">
                <a:solidFill>
                  <a:srgbClr val="000099"/>
                </a:solidFill>
                <a:latin typeface="Trebuchet MS" panose="020B0603020202020204" pitchFamily="34" charset="0"/>
              </a:rPr>
              <a:t>Genetic Resources:</a:t>
            </a:r>
          </a:p>
          <a:p>
            <a:pPr algn="just">
              <a:lnSpc>
                <a:spcPct val="120000"/>
              </a:lnSpc>
              <a:spcBef>
                <a:spcPts val="400"/>
              </a:spcBef>
              <a:buClrTx/>
              <a:buFont typeface="Wingdings" panose="05000000000000000000" pitchFamily="2" charset="2"/>
              <a:buChar char="§"/>
              <a:defRPr/>
            </a:pPr>
            <a:r>
              <a:rPr lang="en-US" sz="1700" dirty="0" smtClean="0">
                <a:latin typeface="Trebuchet MS" panose="020B0603020202020204" pitchFamily="34" charset="0"/>
              </a:rPr>
              <a:t>Marine </a:t>
            </a:r>
            <a:r>
              <a:rPr lang="en-US" sz="1700" dirty="0">
                <a:latin typeface="Trebuchet MS" panose="020B0603020202020204" pitchFamily="34" charset="0"/>
              </a:rPr>
              <a:t>organisms with potential for </a:t>
            </a:r>
            <a:r>
              <a:rPr lang="en-US" sz="1700" b="1" dirty="0">
                <a:latin typeface="Trebuchet MS" panose="020B0603020202020204" pitchFamily="34" charset="0"/>
              </a:rPr>
              <a:t>biotechnology</a:t>
            </a:r>
            <a:r>
              <a:rPr lang="en-US" sz="1700" dirty="0">
                <a:latin typeface="Trebuchet MS" panose="020B0603020202020204" pitchFamily="34" charset="0"/>
              </a:rPr>
              <a:t>, </a:t>
            </a:r>
            <a:r>
              <a:rPr lang="en-US" sz="1700" b="1" dirty="0">
                <a:latin typeface="Trebuchet MS" panose="020B0603020202020204" pitchFamily="34" charset="0"/>
              </a:rPr>
              <a:t>pharmaceuticals</a:t>
            </a:r>
            <a:r>
              <a:rPr lang="en-US" sz="1700" dirty="0">
                <a:latin typeface="Trebuchet MS" panose="020B0603020202020204" pitchFamily="34" charset="0"/>
              </a:rPr>
              <a:t>, and </a:t>
            </a:r>
            <a:r>
              <a:rPr lang="en-US" sz="1700" b="1" dirty="0">
                <a:latin typeface="Trebuchet MS" panose="020B0603020202020204" pitchFamily="34" charset="0"/>
              </a:rPr>
              <a:t>industrial applications</a:t>
            </a:r>
            <a:r>
              <a:rPr lang="en-US" sz="1700" dirty="0">
                <a:latin typeface="Trebuchet MS" panose="020B0603020202020204" pitchFamily="34" charset="0"/>
              </a:rPr>
              <a:t>, e.g</a:t>
            </a:r>
            <a:r>
              <a:rPr lang="en-US" sz="1700" dirty="0" smtClean="0">
                <a:latin typeface="Trebuchet MS" panose="020B0603020202020204" pitchFamily="34" charset="0"/>
              </a:rPr>
              <a:t>.: Enzymes </a:t>
            </a:r>
            <a:r>
              <a:rPr lang="en-US" sz="1700" dirty="0">
                <a:latin typeface="Trebuchet MS" panose="020B0603020202020204" pitchFamily="34" charset="0"/>
              </a:rPr>
              <a:t>from </a:t>
            </a:r>
            <a:r>
              <a:rPr lang="en-US" sz="1700" dirty="0" smtClean="0">
                <a:latin typeface="Trebuchet MS" panose="020B0603020202020204" pitchFamily="34" charset="0"/>
              </a:rPr>
              <a:t>extremophiles, Bioactive </a:t>
            </a:r>
            <a:r>
              <a:rPr lang="en-US" sz="1700" dirty="0">
                <a:latin typeface="Trebuchet MS" panose="020B0603020202020204" pitchFamily="34" charset="0"/>
              </a:rPr>
              <a:t>compounds from sponges, tunicates, and deep-sea </a:t>
            </a:r>
            <a:r>
              <a:rPr lang="en-US" sz="1700" dirty="0" smtClean="0">
                <a:latin typeface="Trebuchet MS" panose="020B0603020202020204" pitchFamily="34" charset="0"/>
              </a:rPr>
              <a:t>organisms</a:t>
            </a:r>
          </a:p>
        </p:txBody>
      </p:sp>
      <p:sp>
        <p:nvSpPr>
          <p:cNvPr id="5" name="WordArt 5"/>
          <p:cNvSpPr>
            <a:spLocks noChangeArrowheads="1" noChangeShapeType="1"/>
          </p:cNvSpPr>
          <p:nvPr/>
        </p:nvSpPr>
        <p:spPr bwMode="auto">
          <a:xfrm>
            <a:off x="2209800" y="76200"/>
            <a:ext cx="4648200" cy="457200"/>
          </a:xfrm>
          <a:prstGeom prst="rect">
            <a:avLst/>
          </a:prstGeom>
        </p:spPr>
        <p:txBody>
          <a:bodyPr wrap="none" fromWordArt="1">
            <a:prstTxWarp prst="textPlain">
              <a:avLst>
                <a:gd name="adj" fmla="val 50000"/>
              </a:avLst>
            </a:prstTxWarp>
          </a:bodyPr>
          <a:lstStyle/>
          <a:p>
            <a:pPr algn="ctr">
              <a:defRPr/>
            </a:pPr>
            <a:r>
              <a:rPr lang="en-GB" sz="3600" dirty="0">
                <a:solidFill>
                  <a:srgbClr val="000099"/>
                </a:solidFill>
                <a:latin typeface="Trebuchet MS" pitchFamily="34" charset="0"/>
              </a:rPr>
              <a:t> LIVING </a:t>
            </a:r>
            <a:r>
              <a:rPr lang="en-GB" sz="3600" kern="10" dirty="0">
                <a:ln w="9525">
                  <a:noFill/>
                  <a:round/>
                  <a:headEnd/>
                  <a:tailEnd/>
                </a:ln>
                <a:solidFill>
                  <a:srgbClr val="000099"/>
                </a:solidFill>
                <a:latin typeface="Trebuchet MS" pitchFamily="34" charset="0"/>
              </a:rPr>
              <a:t>RESOURCES </a:t>
            </a:r>
            <a:endParaRPr lang="en-GB" sz="3600" dirty="0">
              <a:solidFill>
                <a:srgbClr val="000099"/>
              </a:solidFill>
              <a:latin typeface="Trebuchet M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5B. LECTURES - OCEAN GOVERNANCE POLICY &amp; MARITIME LAWS\OCEAN GOVERNANCE MATERIAL\OG 35.jpg"/>
          <p:cNvPicPr>
            <a:picLocks noChangeAspect="1" noChangeArrowheads="1"/>
          </p:cNvPicPr>
          <p:nvPr/>
        </p:nvPicPr>
        <p:blipFill>
          <a:blip r:embed="rId3"/>
          <a:srcRect/>
          <a:stretch>
            <a:fillRect/>
          </a:stretch>
        </p:blipFill>
        <p:spPr bwMode="auto">
          <a:xfrm>
            <a:off x="914400" y="1066800"/>
            <a:ext cx="7391400" cy="4495799"/>
          </a:xfrm>
          <a:prstGeom prst="rect">
            <a:avLst/>
          </a:prstGeom>
          <a:solidFill>
            <a:schemeClr val="bg1"/>
          </a:solidFill>
          <a:ln>
            <a:solidFill>
              <a:schemeClr val="bg1"/>
            </a:solidFill>
          </a:ln>
          <a:scene3d>
            <a:camera prst="orthographicFront"/>
            <a:lightRig rig="threePt" dir="t"/>
          </a:scene3d>
          <a:sp3d>
            <a:bevelT prst="slope"/>
          </a:sp3d>
        </p:spPr>
      </p:pic>
      <p:pic>
        <p:nvPicPr>
          <p:cNvPr id="20483" name="Picture 2" descr="C:\Users\pro 03212135811\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72050"/>
            <a:ext cx="9144000" cy="1581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a:bodyPr>
          <a:lstStyle/>
          <a:p>
            <a:pPr algn="just">
              <a:lnSpc>
                <a:spcPct val="150000"/>
              </a:lnSpc>
              <a:spcBef>
                <a:spcPts val="600"/>
              </a:spcBef>
              <a:buClrTx/>
              <a:buFont typeface="Wingdings" pitchFamily="2" charset="2"/>
              <a:buChar char="§"/>
              <a:defRPr/>
            </a:pPr>
            <a:r>
              <a:rPr lang="en-US" sz="2000" b="1" dirty="0" err="1" smtClean="0">
                <a:solidFill>
                  <a:srgbClr val="000099"/>
                </a:solidFill>
                <a:latin typeface="Trebuchet MS" pitchFamily="34" charset="0"/>
              </a:rPr>
              <a:t>Anadromous</a:t>
            </a:r>
            <a:r>
              <a:rPr lang="en-US" sz="2000" b="1" dirty="0" smtClean="0">
                <a:solidFill>
                  <a:srgbClr val="000099"/>
                </a:solidFill>
                <a:latin typeface="Trebuchet MS" pitchFamily="34" charset="0"/>
              </a:rPr>
              <a:t> Stocks</a:t>
            </a:r>
            <a:r>
              <a:rPr lang="en-US" sz="2000" b="1" dirty="0" smtClean="0">
                <a:solidFill>
                  <a:srgbClr val="0033CC"/>
                </a:solidFill>
                <a:latin typeface="Trebuchet MS" pitchFamily="34" charset="0"/>
              </a:rPr>
              <a:t> </a:t>
            </a:r>
            <a:r>
              <a:rPr lang="en-US" sz="2000" dirty="0" smtClean="0">
                <a:solidFill>
                  <a:schemeClr val="tx1"/>
                </a:solidFill>
                <a:latin typeface="Trebuchet MS" pitchFamily="34" charset="0"/>
              </a:rPr>
              <a:t>- Adult fish live in salt water (sea) and migrate into fresh water to spawn</a:t>
            </a:r>
          </a:p>
          <a:p>
            <a:pPr algn="just">
              <a:lnSpc>
                <a:spcPct val="150000"/>
              </a:lnSpc>
              <a:spcBef>
                <a:spcPts val="600"/>
              </a:spcBef>
              <a:buClrTx/>
              <a:buFont typeface="Wingdings" pitchFamily="2" charset="2"/>
              <a:buChar char="§"/>
              <a:defRPr/>
            </a:pPr>
            <a:r>
              <a:rPr lang="en-US" sz="2000" b="1" dirty="0" err="1" smtClean="0">
                <a:solidFill>
                  <a:srgbClr val="000099"/>
                </a:solidFill>
                <a:latin typeface="Trebuchet MS" pitchFamily="34" charset="0"/>
              </a:rPr>
              <a:t>Catadromous</a:t>
            </a:r>
            <a:r>
              <a:rPr lang="en-US" sz="2000" b="1" dirty="0" smtClean="0">
                <a:solidFill>
                  <a:srgbClr val="000099"/>
                </a:solidFill>
                <a:latin typeface="Trebuchet MS" pitchFamily="34" charset="0"/>
              </a:rPr>
              <a:t> Species</a:t>
            </a:r>
            <a:r>
              <a:rPr lang="en-US" sz="2000" dirty="0" smtClean="0">
                <a:solidFill>
                  <a:schemeClr val="tx1"/>
                </a:solidFill>
                <a:latin typeface="Trebuchet MS" pitchFamily="34" charset="0"/>
              </a:rPr>
              <a:t> - Adult fish live in fresh water and migrate into salt water to spawn</a:t>
            </a:r>
          </a:p>
          <a:p>
            <a:pPr algn="just">
              <a:lnSpc>
                <a:spcPct val="150000"/>
              </a:lnSpc>
              <a:spcBef>
                <a:spcPts val="600"/>
              </a:spcBef>
              <a:buClrTx/>
              <a:buFont typeface="Wingdings" pitchFamily="2" charset="2"/>
              <a:buChar char="§"/>
              <a:defRPr/>
            </a:pPr>
            <a:r>
              <a:rPr lang="en-US" sz="2000" b="1" dirty="0" smtClean="0">
                <a:solidFill>
                  <a:srgbClr val="000099"/>
                </a:solidFill>
                <a:latin typeface="Trebuchet MS" pitchFamily="34" charset="0"/>
              </a:rPr>
              <a:t>Sedentary Species </a:t>
            </a:r>
            <a:r>
              <a:rPr lang="en-US" sz="2000" dirty="0" smtClean="0">
                <a:solidFill>
                  <a:schemeClr val="tx1"/>
                </a:solidFill>
                <a:latin typeface="Trebuchet MS" pitchFamily="34" charset="0"/>
              </a:rPr>
              <a:t>- Living natural resources of continental shelf – which either are immobile on or under seabed or unable to move except in constant physical contact with seabed or subsoil</a:t>
            </a:r>
          </a:p>
          <a:p>
            <a:pPr algn="just">
              <a:lnSpc>
                <a:spcPct val="150000"/>
              </a:lnSpc>
              <a:spcBef>
                <a:spcPts val="600"/>
              </a:spcBef>
              <a:buClrTx/>
              <a:buFont typeface="Wingdings" pitchFamily="2" charset="2"/>
              <a:buChar char="§"/>
              <a:defRPr/>
            </a:pPr>
            <a:r>
              <a:rPr lang="en-US" sz="2000" b="1" dirty="0">
                <a:solidFill>
                  <a:srgbClr val="000099"/>
                </a:solidFill>
                <a:latin typeface="Trebuchet MS" pitchFamily="34" charset="0"/>
              </a:rPr>
              <a:t>Straddling Stocks</a:t>
            </a:r>
            <a:r>
              <a:rPr lang="en-US" sz="2000" dirty="0">
                <a:solidFill>
                  <a:schemeClr val="tx1"/>
                </a:solidFill>
                <a:latin typeface="Trebuchet MS" pitchFamily="34" charset="0"/>
              </a:rPr>
              <a:t> - Fish stocks that migrate through, or occur in, more than one exclusive economic zones</a:t>
            </a:r>
            <a:endParaRPr lang="en-US" sz="2000" cap="all" dirty="0">
              <a:solidFill>
                <a:schemeClr val="tx1"/>
              </a:solidFill>
              <a:latin typeface="Trebuchet MS" pitchFamily="34" charset="0"/>
            </a:endParaRPr>
          </a:p>
          <a:p>
            <a:pPr algn="just">
              <a:lnSpc>
                <a:spcPct val="150000"/>
              </a:lnSpc>
              <a:spcBef>
                <a:spcPts val="600"/>
              </a:spcBef>
              <a:buClrTx/>
              <a:buFont typeface="Wingdings" pitchFamily="2" charset="2"/>
              <a:buChar char="§"/>
              <a:defRPr/>
            </a:pPr>
            <a:r>
              <a:rPr lang="en-US" sz="2000" b="1" dirty="0" smtClean="0">
                <a:solidFill>
                  <a:srgbClr val="008000"/>
                </a:solidFill>
                <a:latin typeface="Trebuchet MS" pitchFamily="34" charset="0"/>
              </a:rPr>
              <a:t>Highly Migratory Species – Highly migratory fish almost travels around the globe</a:t>
            </a:r>
          </a:p>
        </p:txBody>
      </p:sp>
      <p:sp>
        <p:nvSpPr>
          <p:cNvPr id="6" name="WordArt 5"/>
          <p:cNvSpPr>
            <a:spLocks noChangeArrowheads="1" noChangeShapeType="1"/>
          </p:cNvSpPr>
          <p:nvPr/>
        </p:nvSpPr>
        <p:spPr bwMode="auto">
          <a:xfrm>
            <a:off x="2209800" y="76200"/>
            <a:ext cx="4648200" cy="457200"/>
          </a:xfrm>
          <a:prstGeom prst="rect">
            <a:avLst/>
          </a:prstGeom>
        </p:spPr>
        <p:txBody>
          <a:bodyPr wrap="none" fromWordArt="1">
            <a:prstTxWarp prst="textPlain">
              <a:avLst>
                <a:gd name="adj" fmla="val 50000"/>
              </a:avLst>
            </a:prstTxWarp>
          </a:bodyPr>
          <a:lstStyle/>
          <a:p>
            <a:pPr algn="ctr">
              <a:defRPr/>
            </a:pPr>
            <a:r>
              <a:rPr lang="en-GB" sz="3600" dirty="0">
                <a:solidFill>
                  <a:srgbClr val="000099"/>
                </a:solidFill>
                <a:latin typeface="Trebuchet MS" pitchFamily="34" charset="0"/>
              </a:rPr>
              <a:t> LIVING </a:t>
            </a:r>
            <a:r>
              <a:rPr lang="en-GB" sz="3600" kern="10" dirty="0">
                <a:ln w="9525">
                  <a:noFill/>
                  <a:round/>
                  <a:headEnd/>
                  <a:tailEnd/>
                </a:ln>
                <a:solidFill>
                  <a:srgbClr val="000099"/>
                </a:solidFill>
                <a:latin typeface="Trebuchet MS" pitchFamily="34" charset="0"/>
              </a:rPr>
              <a:t>RESOURCES </a:t>
            </a:r>
            <a:endParaRPr lang="en-GB" sz="3600" dirty="0">
              <a:solidFill>
                <a:srgbClr val="000099"/>
              </a:solidFill>
              <a:latin typeface="Trebuchet MS"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lnSpcReduction="10000"/>
          </a:bodyPr>
          <a:lstStyle/>
          <a:p>
            <a:pPr marL="341313" indent="-231775" algn="just">
              <a:lnSpc>
                <a:spcPct val="120000"/>
              </a:lnSpc>
              <a:spcBef>
                <a:spcPts val="600"/>
              </a:spcBef>
              <a:buClrTx/>
              <a:buFont typeface="Wingdings 2" panose="05020102010507070707" pitchFamily="18" charset="2"/>
              <a:buNone/>
              <a:defRPr/>
            </a:pPr>
            <a:r>
              <a:rPr lang="en-US" sz="1200" b="1" dirty="0" smtClean="0">
                <a:latin typeface="Trebuchet MS" pitchFamily="34" charset="0"/>
              </a:rPr>
              <a:t>	</a:t>
            </a:r>
            <a:r>
              <a:rPr lang="en-US" sz="1600" b="1" dirty="0" smtClean="0">
                <a:latin typeface="Trebuchet MS" pitchFamily="34" charset="0"/>
              </a:rPr>
              <a:t>HIGHLY MIGRATORY SPECIES</a:t>
            </a:r>
            <a:endParaRPr lang="en-US" sz="1200" b="1" dirty="0" smtClean="0">
              <a:latin typeface="Trebuchet MS" pitchFamily="34" charset="0"/>
            </a:endParaRPr>
          </a:p>
          <a:p>
            <a:pPr marL="341313" indent="-231775" algn="just">
              <a:lnSpc>
                <a:spcPct val="120000"/>
              </a:lnSpc>
              <a:spcBef>
                <a:spcPts val="600"/>
              </a:spcBef>
              <a:buClrTx/>
              <a:buFont typeface="Wingdings 2" panose="05020102010507070707" pitchFamily="18" charset="2"/>
              <a:buNone/>
              <a:defRPr/>
            </a:pPr>
            <a:r>
              <a:rPr lang="fi-FI" sz="1200" dirty="0" smtClean="0">
                <a:latin typeface="Trebuchet MS" pitchFamily="34" charset="0"/>
              </a:rPr>
              <a:t>1.	  </a:t>
            </a:r>
            <a:r>
              <a:rPr lang="fi-FI" sz="1400" dirty="0" smtClean="0">
                <a:solidFill>
                  <a:srgbClr val="0033CC"/>
                </a:solidFill>
                <a:latin typeface="Trebuchet MS" pitchFamily="34" charset="0"/>
              </a:rPr>
              <a:t>Albacore tuna:</a:t>
            </a:r>
            <a:r>
              <a:rPr lang="fi-FI" sz="1200" dirty="0" smtClean="0">
                <a:latin typeface="Trebuchet MS" pitchFamily="34" charset="0"/>
              </a:rPr>
              <a:t> </a:t>
            </a:r>
            <a:r>
              <a:rPr lang="fi-FI" sz="1200" i="1" dirty="0" smtClean="0">
                <a:latin typeface="Trebuchet MS" pitchFamily="34" charset="0"/>
              </a:rPr>
              <a:t>Thunnus alalunga.</a:t>
            </a:r>
          </a:p>
          <a:p>
            <a:pPr marL="341313" indent="-231775" algn="just">
              <a:lnSpc>
                <a:spcPct val="120000"/>
              </a:lnSpc>
              <a:spcBef>
                <a:spcPts val="600"/>
              </a:spcBef>
              <a:buClrTx/>
              <a:buFont typeface="Wingdings 2" panose="05020102010507070707" pitchFamily="18" charset="2"/>
              <a:buNone/>
              <a:defRPr/>
            </a:pPr>
            <a:r>
              <a:rPr lang="fi-FI" sz="1200" dirty="0" smtClean="0">
                <a:latin typeface="Trebuchet MS" pitchFamily="34" charset="0"/>
              </a:rPr>
              <a:t>2.	  </a:t>
            </a:r>
            <a:r>
              <a:rPr lang="fi-FI" sz="1400" dirty="0" smtClean="0">
                <a:solidFill>
                  <a:srgbClr val="0033CC"/>
                </a:solidFill>
                <a:latin typeface="Trebuchet MS" pitchFamily="34" charset="0"/>
              </a:rPr>
              <a:t>Bluefin tuna:</a:t>
            </a:r>
            <a:r>
              <a:rPr lang="fi-FI" sz="1200" dirty="0" smtClean="0">
                <a:latin typeface="Trebuchet MS" pitchFamily="34" charset="0"/>
              </a:rPr>
              <a:t> </a:t>
            </a:r>
            <a:r>
              <a:rPr lang="fi-FI" sz="1200" i="1" dirty="0" smtClean="0">
                <a:latin typeface="Trebuchet MS" pitchFamily="34" charset="0"/>
              </a:rPr>
              <a:t>Thunnus thynnus.</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3.	  </a:t>
            </a:r>
            <a:r>
              <a:rPr lang="en-US" sz="1400" dirty="0" err="1" smtClean="0">
                <a:solidFill>
                  <a:srgbClr val="0033CC"/>
                </a:solidFill>
                <a:latin typeface="Trebuchet MS" pitchFamily="34" charset="0"/>
              </a:rPr>
              <a:t>Bigeye</a:t>
            </a:r>
            <a:r>
              <a:rPr lang="en-US" sz="1400" dirty="0" smtClean="0">
                <a:solidFill>
                  <a:srgbClr val="0033CC"/>
                </a:solidFill>
                <a:latin typeface="Trebuchet MS" pitchFamily="34" charset="0"/>
              </a:rPr>
              <a:t> tuna:</a:t>
            </a:r>
            <a:r>
              <a:rPr lang="en-US" sz="1200" dirty="0" smtClean="0">
                <a:latin typeface="Trebuchet MS" pitchFamily="34" charset="0"/>
              </a:rPr>
              <a:t> </a:t>
            </a:r>
            <a:r>
              <a:rPr lang="en-US" sz="1200" i="1" dirty="0" err="1" smtClean="0">
                <a:latin typeface="Trebuchet MS" pitchFamily="34" charset="0"/>
              </a:rPr>
              <a:t>Thunnus</a:t>
            </a:r>
            <a:r>
              <a:rPr lang="en-US" sz="1200" i="1" dirty="0" smtClean="0">
                <a:latin typeface="Trebuchet MS" pitchFamily="34" charset="0"/>
              </a:rPr>
              <a:t> </a:t>
            </a:r>
            <a:r>
              <a:rPr lang="en-US" sz="1200" i="1" dirty="0" err="1" smtClean="0">
                <a:latin typeface="Trebuchet MS" pitchFamily="34" charset="0"/>
              </a:rPr>
              <a:t>obesus</a:t>
            </a:r>
            <a:r>
              <a:rPr lang="en-US" sz="1200" i="1" dirty="0" smtClean="0">
                <a:latin typeface="Trebuchet MS" pitchFamily="34" charset="0"/>
              </a:rPr>
              <a:t>.</a:t>
            </a:r>
          </a:p>
          <a:p>
            <a:pPr marL="341313" indent="-231775" algn="just">
              <a:lnSpc>
                <a:spcPct val="120000"/>
              </a:lnSpc>
              <a:spcBef>
                <a:spcPts val="600"/>
              </a:spcBef>
              <a:buClrTx/>
              <a:buFont typeface="Wingdings 2" panose="05020102010507070707" pitchFamily="18" charset="2"/>
              <a:buNone/>
              <a:defRPr/>
            </a:pPr>
            <a:r>
              <a:rPr lang="fi-FI" sz="1200" dirty="0" smtClean="0">
                <a:latin typeface="Trebuchet MS" pitchFamily="34" charset="0"/>
              </a:rPr>
              <a:t>4.	  </a:t>
            </a:r>
            <a:r>
              <a:rPr lang="fi-FI" sz="1400" dirty="0" smtClean="0">
                <a:solidFill>
                  <a:srgbClr val="0033CC"/>
                </a:solidFill>
                <a:latin typeface="Trebuchet MS" pitchFamily="34" charset="0"/>
              </a:rPr>
              <a:t>Skipjack tuna:</a:t>
            </a:r>
            <a:r>
              <a:rPr lang="fi-FI" sz="1200" dirty="0" smtClean="0">
                <a:latin typeface="Trebuchet MS" pitchFamily="34" charset="0"/>
              </a:rPr>
              <a:t> </a:t>
            </a:r>
            <a:r>
              <a:rPr lang="fi-FI" sz="1200" i="1" dirty="0" smtClean="0">
                <a:latin typeface="Trebuchet MS" pitchFamily="34" charset="0"/>
              </a:rPr>
              <a:t>Katsuwonus pelamis.</a:t>
            </a:r>
          </a:p>
          <a:p>
            <a:pPr marL="341313" indent="-231775" algn="just">
              <a:lnSpc>
                <a:spcPct val="120000"/>
              </a:lnSpc>
              <a:spcBef>
                <a:spcPts val="600"/>
              </a:spcBef>
              <a:buClrTx/>
              <a:buFont typeface="Wingdings 2" panose="05020102010507070707" pitchFamily="18" charset="2"/>
              <a:buNone/>
              <a:defRPr/>
            </a:pPr>
            <a:r>
              <a:rPr lang="fi-FI" sz="1200" dirty="0" smtClean="0">
                <a:latin typeface="Trebuchet MS" pitchFamily="34" charset="0"/>
              </a:rPr>
              <a:t>5.	  </a:t>
            </a:r>
            <a:r>
              <a:rPr lang="fi-FI" sz="1400" dirty="0" smtClean="0">
                <a:solidFill>
                  <a:srgbClr val="0033CC"/>
                </a:solidFill>
                <a:latin typeface="Trebuchet MS" pitchFamily="34" charset="0"/>
              </a:rPr>
              <a:t>Yellowfin tuna:</a:t>
            </a:r>
            <a:r>
              <a:rPr lang="fi-FI" sz="1200" dirty="0" smtClean="0">
                <a:latin typeface="Trebuchet MS" pitchFamily="34" charset="0"/>
              </a:rPr>
              <a:t> </a:t>
            </a:r>
            <a:r>
              <a:rPr lang="fi-FI" sz="1200" i="1" dirty="0" smtClean="0">
                <a:latin typeface="Trebuchet MS" pitchFamily="34" charset="0"/>
              </a:rPr>
              <a:t>Thunnus albacares.</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6.	  </a:t>
            </a:r>
            <a:r>
              <a:rPr lang="en-US" sz="1400" dirty="0" err="1" smtClean="0">
                <a:solidFill>
                  <a:srgbClr val="0033CC"/>
                </a:solidFill>
                <a:latin typeface="Trebuchet MS" pitchFamily="34" charset="0"/>
              </a:rPr>
              <a:t>Blackfin</a:t>
            </a:r>
            <a:r>
              <a:rPr lang="en-US" sz="1400" dirty="0" smtClean="0">
                <a:solidFill>
                  <a:srgbClr val="0033CC"/>
                </a:solidFill>
                <a:latin typeface="Trebuchet MS" pitchFamily="34" charset="0"/>
              </a:rPr>
              <a:t> tuna:</a:t>
            </a:r>
            <a:r>
              <a:rPr lang="en-US" sz="1200" dirty="0" smtClean="0">
                <a:latin typeface="Trebuchet MS" pitchFamily="34" charset="0"/>
              </a:rPr>
              <a:t> </a:t>
            </a:r>
            <a:r>
              <a:rPr lang="en-US" sz="1200" i="1" dirty="0" err="1" smtClean="0">
                <a:latin typeface="Trebuchet MS" pitchFamily="34" charset="0"/>
              </a:rPr>
              <a:t>Thunnus</a:t>
            </a:r>
            <a:r>
              <a:rPr lang="en-US" sz="1200" i="1" dirty="0" smtClean="0">
                <a:latin typeface="Trebuchet MS" pitchFamily="34" charset="0"/>
              </a:rPr>
              <a:t> </a:t>
            </a:r>
            <a:r>
              <a:rPr lang="en-US" sz="1200" i="1" dirty="0" err="1" smtClean="0">
                <a:latin typeface="Trebuchet MS" pitchFamily="34" charset="0"/>
              </a:rPr>
              <a:t>atlanticus</a:t>
            </a:r>
            <a:r>
              <a:rPr lang="en-US" sz="1200" i="1" dirty="0" smtClean="0">
                <a:latin typeface="Trebuchet MS" pitchFamily="34" charset="0"/>
              </a:rPr>
              <a:t>.</a:t>
            </a:r>
          </a:p>
          <a:p>
            <a:pPr marL="341313" indent="-231775" algn="just">
              <a:lnSpc>
                <a:spcPct val="120000"/>
              </a:lnSpc>
              <a:spcBef>
                <a:spcPts val="600"/>
              </a:spcBef>
              <a:buClrTx/>
              <a:buFont typeface="Wingdings 2" panose="05020102010507070707" pitchFamily="18" charset="2"/>
              <a:buNone/>
              <a:defRPr/>
            </a:pPr>
            <a:r>
              <a:rPr lang="fi-FI" sz="1200" dirty="0" smtClean="0">
                <a:latin typeface="Trebuchet MS" pitchFamily="34" charset="0"/>
              </a:rPr>
              <a:t>7.	  </a:t>
            </a:r>
            <a:r>
              <a:rPr lang="fi-FI" sz="1400" dirty="0" smtClean="0">
                <a:solidFill>
                  <a:srgbClr val="0033CC"/>
                </a:solidFill>
                <a:latin typeface="Trebuchet MS" pitchFamily="34" charset="0"/>
              </a:rPr>
              <a:t>Little tuna:</a:t>
            </a:r>
            <a:r>
              <a:rPr lang="fi-FI" sz="1200" dirty="0" smtClean="0">
                <a:latin typeface="Trebuchet MS" pitchFamily="34" charset="0"/>
              </a:rPr>
              <a:t> </a:t>
            </a:r>
            <a:r>
              <a:rPr lang="fi-FI" sz="1200" i="1" dirty="0" smtClean="0">
                <a:latin typeface="Trebuchet MS" pitchFamily="34" charset="0"/>
              </a:rPr>
              <a:t>Euthynnus alletteratus; Euthynnus affinis.</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8.	  </a:t>
            </a:r>
            <a:r>
              <a:rPr lang="en-US" sz="1400" dirty="0" smtClean="0">
                <a:solidFill>
                  <a:srgbClr val="0033CC"/>
                </a:solidFill>
                <a:latin typeface="Trebuchet MS" pitchFamily="34" charset="0"/>
              </a:rPr>
              <a:t>Southern </a:t>
            </a:r>
            <a:r>
              <a:rPr lang="en-US" sz="1400" dirty="0" err="1" smtClean="0">
                <a:solidFill>
                  <a:srgbClr val="0033CC"/>
                </a:solidFill>
                <a:latin typeface="Trebuchet MS" pitchFamily="34" charset="0"/>
              </a:rPr>
              <a:t>bluefin</a:t>
            </a:r>
            <a:r>
              <a:rPr lang="en-US" sz="1400" dirty="0" smtClean="0">
                <a:solidFill>
                  <a:srgbClr val="0033CC"/>
                </a:solidFill>
                <a:latin typeface="Trebuchet MS" pitchFamily="34" charset="0"/>
              </a:rPr>
              <a:t> tuna:</a:t>
            </a:r>
            <a:r>
              <a:rPr lang="en-US" sz="1200" dirty="0" smtClean="0">
                <a:latin typeface="Trebuchet MS" pitchFamily="34" charset="0"/>
              </a:rPr>
              <a:t> </a:t>
            </a:r>
            <a:r>
              <a:rPr lang="en-US" sz="1200" i="1" dirty="0" err="1" smtClean="0">
                <a:latin typeface="Trebuchet MS" pitchFamily="34" charset="0"/>
              </a:rPr>
              <a:t>Thunnus</a:t>
            </a:r>
            <a:r>
              <a:rPr lang="en-US" sz="1200" i="1" dirty="0" smtClean="0">
                <a:latin typeface="Trebuchet MS" pitchFamily="34" charset="0"/>
              </a:rPr>
              <a:t> </a:t>
            </a:r>
            <a:r>
              <a:rPr lang="en-US" sz="1200" i="1" dirty="0" err="1" smtClean="0">
                <a:latin typeface="Trebuchet MS" pitchFamily="34" charset="0"/>
              </a:rPr>
              <a:t>maccoyii</a:t>
            </a:r>
            <a:r>
              <a:rPr lang="en-US" sz="1200" i="1" dirty="0" smtClean="0">
                <a:latin typeface="Trebuchet MS" pitchFamily="34" charset="0"/>
              </a:rPr>
              <a:t>.</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9.	  </a:t>
            </a:r>
            <a:r>
              <a:rPr lang="en-US" sz="1400" dirty="0" smtClean="0">
                <a:solidFill>
                  <a:srgbClr val="0033CC"/>
                </a:solidFill>
                <a:latin typeface="Trebuchet MS" pitchFamily="34" charset="0"/>
              </a:rPr>
              <a:t>Frigate mackerel:</a:t>
            </a:r>
            <a:r>
              <a:rPr lang="en-US" sz="1200" dirty="0" smtClean="0">
                <a:latin typeface="Trebuchet MS" pitchFamily="34" charset="0"/>
              </a:rPr>
              <a:t> </a:t>
            </a:r>
            <a:r>
              <a:rPr lang="en-US" sz="1200" i="1" dirty="0" err="1" smtClean="0">
                <a:latin typeface="Trebuchet MS" pitchFamily="34" charset="0"/>
              </a:rPr>
              <a:t>Auxis</a:t>
            </a:r>
            <a:r>
              <a:rPr lang="en-US" sz="1200" i="1" dirty="0" smtClean="0">
                <a:latin typeface="Trebuchet MS" pitchFamily="34" charset="0"/>
              </a:rPr>
              <a:t> </a:t>
            </a:r>
            <a:r>
              <a:rPr lang="en-US" sz="1200" i="1" dirty="0" err="1" smtClean="0">
                <a:latin typeface="Trebuchet MS" pitchFamily="34" charset="0"/>
              </a:rPr>
              <a:t>thazard</a:t>
            </a:r>
            <a:r>
              <a:rPr lang="en-US" sz="1200" i="1" dirty="0" smtClean="0">
                <a:latin typeface="Trebuchet MS" pitchFamily="34" charset="0"/>
              </a:rPr>
              <a:t>; </a:t>
            </a:r>
            <a:r>
              <a:rPr lang="en-US" sz="1200" i="1" dirty="0" err="1" smtClean="0">
                <a:latin typeface="Trebuchet MS" pitchFamily="34" charset="0"/>
              </a:rPr>
              <a:t>Auxis</a:t>
            </a:r>
            <a:r>
              <a:rPr lang="en-US" sz="1200" i="1" dirty="0" smtClean="0">
                <a:latin typeface="Trebuchet MS" pitchFamily="34" charset="0"/>
              </a:rPr>
              <a:t> </a:t>
            </a:r>
            <a:r>
              <a:rPr lang="en-US" sz="1200" i="1" dirty="0" err="1" smtClean="0">
                <a:latin typeface="Trebuchet MS" pitchFamily="34" charset="0"/>
              </a:rPr>
              <a:t>rochei</a:t>
            </a:r>
            <a:r>
              <a:rPr lang="en-US" sz="1200" i="1" dirty="0" smtClean="0">
                <a:latin typeface="Trebuchet MS" pitchFamily="34" charset="0"/>
              </a:rPr>
              <a:t>.</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10.  </a:t>
            </a:r>
            <a:r>
              <a:rPr lang="en-US" sz="1400" dirty="0" err="1" smtClean="0">
                <a:solidFill>
                  <a:srgbClr val="0033CC"/>
                </a:solidFill>
                <a:latin typeface="Trebuchet MS" pitchFamily="34" charset="0"/>
              </a:rPr>
              <a:t>Pomfrets</a:t>
            </a:r>
            <a:r>
              <a:rPr lang="en-US" sz="1400" dirty="0" smtClean="0">
                <a:solidFill>
                  <a:srgbClr val="0033CC"/>
                </a:solidFill>
                <a:latin typeface="Trebuchet MS" pitchFamily="34" charset="0"/>
              </a:rPr>
              <a:t>:</a:t>
            </a:r>
            <a:r>
              <a:rPr lang="en-US" sz="1200" dirty="0" smtClean="0">
                <a:latin typeface="Trebuchet MS" pitchFamily="34" charset="0"/>
              </a:rPr>
              <a:t> Family </a:t>
            </a:r>
            <a:r>
              <a:rPr lang="en-US" sz="1200" i="1" dirty="0" err="1" smtClean="0">
                <a:latin typeface="Trebuchet MS" pitchFamily="34" charset="0"/>
              </a:rPr>
              <a:t>Bramidae</a:t>
            </a:r>
            <a:r>
              <a:rPr lang="en-US" sz="1200" i="1" dirty="0" smtClean="0">
                <a:latin typeface="Trebuchet MS" pitchFamily="34" charset="0"/>
              </a:rPr>
              <a:t>.</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11.  </a:t>
            </a:r>
            <a:r>
              <a:rPr lang="en-US" sz="1400" dirty="0" smtClean="0">
                <a:solidFill>
                  <a:srgbClr val="0033CC"/>
                </a:solidFill>
                <a:latin typeface="Trebuchet MS" pitchFamily="34" charset="0"/>
              </a:rPr>
              <a:t>Marlins:</a:t>
            </a:r>
            <a:r>
              <a:rPr lang="en-US" sz="1200" dirty="0" smtClean="0">
                <a:latin typeface="Trebuchet MS" pitchFamily="34" charset="0"/>
              </a:rPr>
              <a:t> </a:t>
            </a:r>
            <a:r>
              <a:rPr lang="en-US" sz="1200" i="1" dirty="0" err="1" smtClean="0">
                <a:latin typeface="Trebuchet MS" pitchFamily="34" charset="0"/>
              </a:rPr>
              <a:t>Tetrapturus</a:t>
            </a:r>
            <a:r>
              <a:rPr lang="en-US" sz="1200" i="1" dirty="0" smtClean="0">
                <a:latin typeface="Trebuchet MS" pitchFamily="34" charset="0"/>
              </a:rPr>
              <a:t> </a:t>
            </a:r>
            <a:r>
              <a:rPr lang="en-US" sz="1200" i="1" dirty="0" err="1" smtClean="0">
                <a:latin typeface="Trebuchet MS" pitchFamily="34" charset="0"/>
              </a:rPr>
              <a:t>angustirostris</a:t>
            </a:r>
            <a:r>
              <a:rPr lang="en-US" sz="1200" i="1" dirty="0" smtClean="0">
                <a:latin typeface="Trebuchet MS" pitchFamily="34" charset="0"/>
              </a:rPr>
              <a:t>; </a:t>
            </a:r>
            <a:r>
              <a:rPr lang="en-US" sz="1200" i="1" dirty="0" err="1" smtClean="0">
                <a:latin typeface="Trebuchet MS" pitchFamily="34" charset="0"/>
              </a:rPr>
              <a:t>Tetrapturus</a:t>
            </a:r>
            <a:r>
              <a:rPr lang="en-US" sz="1200" i="1" dirty="0" smtClean="0">
                <a:latin typeface="Trebuchet MS" pitchFamily="34" charset="0"/>
              </a:rPr>
              <a:t> </a:t>
            </a:r>
            <a:r>
              <a:rPr lang="en-US" sz="1200" i="1" dirty="0" err="1" smtClean="0">
                <a:latin typeface="Trebuchet MS" pitchFamily="34" charset="0"/>
              </a:rPr>
              <a:t>belone</a:t>
            </a:r>
            <a:r>
              <a:rPr lang="en-US" sz="1200" i="1" dirty="0" smtClean="0">
                <a:latin typeface="Trebuchet MS" pitchFamily="34" charset="0"/>
              </a:rPr>
              <a:t>; </a:t>
            </a:r>
            <a:r>
              <a:rPr lang="en-US" sz="1200" i="1" dirty="0" err="1" smtClean="0">
                <a:latin typeface="Trebuchet MS" pitchFamily="34" charset="0"/>
              </a:rPr>
              <a:t>Tetrapturus</a:t>
            </a:r>
            <a:r>
              <a:rPr lang="en-US" sz="1200" i="1" dirty="0" smtClean="0">
                <a:latin typeface="Trebuchet MS" pitchFamily="34" charset="0"/>
              </a:rPr>
              <a:t> </a:t>
            </a:r>
            <a:r>
              <a:rPr lang="en-US" sz="1200" i="1" dirty="0" err="1" smtClean="0">
                <a:latin typeface="Trebuchet MS" pitchFamily="34" charset="0"/>
              </a:rPr>
              <a:t>pfluegeri</a:t>
            </a:r>
            <a:r>
              <a:rPr lang="en-US" sz="1200" i="1" dirty="0" smtClean="0">
                <a:latin typeface="Trebuchet MS" pitchFamily="34" charset="0"/>
              </a:rPr>
              <a:t>;  </a:t>
            </a:r>
            <a:r>
              <a:rPr lang="en-US" sz="1200" i="1" dirty="0" err="1" smtClean="0">
                <a:latin typeface="Trebuchet MS" pitchFamily="34" charset="0"/>
              </a:rPr>
              <a:t>Tetrapturus</a:t>
            </a:r>
            <a:r>
              <a:rPr lang="en-US" sz="1200" i="1" dirty="0" smtClean="0">
                <a:latin typeface="Trebuchet MS" pitchFamily="34" charset="0"/>
              </a:rPr>
              <a:t> </a:t>
            </a:r>
            <a:r>
              <a:rPr lang="en-US" sz="1200" i="1" dirty="0" err="1" smtClean="0">
                <a:latin typeface="Trebuchet MS" pitchFamily="34" charset="0"/>
              </a:rPr>
              <a:t>albidus</a:t>
            </a:r>
            <a:r>
              <a:rPr lang="en-US" sz="1200" i="1" dirty="0" smtClean="0">
                <a:latin typeface="Trebuchet MS" pitchFamily="34" charset="0"/>
              </a:rPr>
              <a:t>.	</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12.  </a:t>
            </a:r>
            <a:r>
              <a:rPr lang="en-US" sz="1400" dirty="0" smtClean="0">
                <a:solidFill>
                  <a:srgbClr val="0033CC"/>
                </a:solidFill>
                <a:latin typeface="Trebuchet MS" pitchFamily="34" charset="0"/>
              </a:rPr>
              <a:t>Sail-fishes:</a:t>
            </a:r>
            <a:r>
              <a:rPr lang="en-US" sz="1200" dirty="0" smtClean="0">
                <a:latin typeface="Trebuchet MS" pitchFamily="34" charset="0"/>
              </a:rPr>
              <a:t> </a:t>
            </a:r>
            <a:r>
              <a:rPr lang="en-US" sz="1200" i="1" dirty="0" err="1" smtClean="0">
                <a:latin typeface="Trebuchet MS" pitchFamily="34" charset="0"/>
              </a:rPr>
              <a:t>Istiophorus</a:t>
            </a:r>
            <a:r>
              <a:rPr lang="en-US" sz="1200" i="1" dirty="0" smtClean="0">
                <a:latin typeface="Trebuchet MS" pitchFamily="34" charset="0"/>
              </a:rPr>
              <a:t> </a:t>
            </a:r>
            <a:r>
              <a:rPr lang="en-US" sz="1200" i="1" dirty="0" err="1" smtClean="0">
                <a:latin typeface="Trebuchet MS" pitchFamily="34" charset="0"/>
              </a:rPr>
              <a:t>platypterus</a:t>
            </a:r>
            <a:r>
              <a:rPr lang="en-US" sz="1200" i="1" dirty="0" smtClean="0">
                <a:latin typeface="Trebuchet MS" pitchFamily="34" charset="0"/>
              </a:rPr>
              <a:t>; </a:t>
            </a:r>
            <a:r>
              <a:rPr lang="en-US" sz="1200" i="1" dirty="0" err="1" smtClean="0">
                <a:latin typeface="Trebuchet MS" pitchFamily="34" charset="0"/>
              </a:rPr>
              <a:t>Istiophorus</a:t>
            </a:r>
            <a:r>
              <a:rPr lang="en-US" sz="1200" i="1" dirty="0" smtClean="0">
                <a:latin typeface="Trebuchet MS" pitchFamily="34" charset="0"/>
              </a:rPr>
              <a:t> </a:t>
            </a:r>
            <a:r>
              <a:rPr lang="en-US" sz="1200" i="1" dirty="0" err="1" smtClean="0">
                <a:latin typeface="Trebuchet MS" pitchFamily="34" charset="0"/>
              </a:rPr>
              <a:t>albicans</a:t>
            </a:r>
            <a:r>
              <a:rPr lang="en-US" sz="1200" i="1" dirty="0" smtClean="0">
                <a:latin typeface="Trebuchet MS" pitchFamily="34" charset="0"/>
              </a:rPr>
              <a:t>.</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13.  </a:t>
            </a:r>
            <a:r>
              <a:rPr lang="en-US" sz="1400" dirty="0" smtClean="0">
                <a:solidFill>
                  <a:srgbClr val="0033CC"/>
                </a:solidFill>
                <a:latin typeface="Trebuchet MS" pitchFamily="34" charset="0"/>
              </a:rPr>
              <a:t>Swordfish:</a:t>
            </a:r>
            <a:r>
              <a:rPr lang="en-US" sz="1200" dirty="0" smtClean="0">
                <a:latin typeface="Trebuchet MS" pitchFamily="34" charset="0"/>
              </a:rPr>
              <a:t> </a:t>
            </a:r>
            <a:r>
              <a:rPr lang="en-US" sz="1200" i="1" dirty="0" err="1" smtClean="0">
                <a:latin typeface="Trebuchet MS" pitchFamily="34" charset="0"/>
              </a:rPr>
              <a:t>Xiphias</a:t>
            </a:r>
            <a:r>
              <a:rPr lang="en-US" sz="1200" i="1" dirty="0" smtClean="0">
                <a:latin typeface="Trebuchet MS" pitchFamily="34" charset="0"/>
              </a:rPr>
              <a:t> </a:t>
            </a:r>
            <a:r>
              <a:rPr lang="en-US" sz="1200" i="1" dirty="0" err="1" smtClean="0">
                <a:latin typeface="Trebuchet MS" pitchFamily="34" charset="0"/>
              </a:rPr>
              <a:t>gladius</a:t>
            </a:r>
            <a:r>
              <a:rPr lang="en-US" sz="1200" i="1" dirty="0" smtClean="0">
                <a:latin typeface="Trebuchet MS" pitchFamily="34" charset="0"/>
              </a:rPr>
              <a:t>.</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14.  </a:t>
            </a:r>
            <a:r>
              <a:rPr lang="en-US" sz="1400" dirty="0" err="1" smtClean="0">
                <a:solidFill>
                  <a:srgbClr val="0033CC"/>
                </a:solidFill>
                <a:latin typeface="Trebuchet MS" pitchFamily="34" charset="0"/>
              </a:rPr>
              <a:t>Sauries</a:t>
            </a:r>
            <a:r>
              <a:rPr lang="en-US" sz="1400" dirty="0" smtClean="0">
                <a:solidFill>
                  <a:srgbClr val="0033CC"/>
                </a:solidFill>
                <a:latin typeface="Trebuchet MS" pitchFamily="34" charset="0"/>
              </a:rPr>
              <a:t>:</a:t>
            </a:r>
            <a:r>
              <a:rPr lang="en-US" sz="1200" dirty="0" smtClean="0">
                <a:latin typeface="Trebuchet MS" pitchFamily="34" charset="0"/>
              </a:rPr>
              <a:t> </a:t>
            </a:r>
            <a:r>
              <a:rPr lang="en-US" sz="1200" i="1" dirty="0" err="1" smtClean="0">
                <a:latin typeface="Trebuchet MS" pitchFamily="34" charset="0"/>
              </a:rPr>
              <a:t>Scomberesox</a:t>
            </a:r>
            <a:r>
              <a:rPr lang="en-US" sz="1200" i="1" dirty="0" smtClean="0">
                <a:latin typeface="Trebuchet MS" pitchFamily="34" charset="0"/>
              </a:rPr>
              <a:t> </a:t>
            </a:r>
            <a:r>
              <a:rPr lang="en-US" sz="1200" i="1" dirty="0" err="1" smtClean="0">
                <a:latin typeface="Trebuchet MS" pitchFamily="34" charset="0"/>
              </a:rPr>
              <a:t>saurus</a:t>
            </a:r>
            <a:r>
              <a:rPr lang="en-US" sz="1200" i="1" dirty="0" smtClean="0">
                <a:latin typeface="Trebuchet MS" pitchFamily="34" charset="0"/>
              </a:rPr>
              <a:t>; </a:t>
            </a:r>
            <a:r>
              <a:rPr lang="en-US" sz="1200" i="1" dirty="0" err="1" smtClean="0">
                <a:latin typeface="Trebuchet MS" pitchFamily="34" charset="0"/>
              </a:rPr>
              <a:t>Cololabis</a:t>
            </a:r>
            <a:r>
              <a:rPr lang="en-US" sz="1200" i="1" dirty="0" smtClean="0">
                <a:latin typeface="Trebuchet MS" pitchFamily="34" charset="0"/>
              </a:rPr>
              <a:t> </a:t>
            </a:r>
            <a:r>
              <a:rPr lang="en-US" sz="1200" i="1" dirty="0" err="1" smtClean="0">
                <a:latin typeface="Trebuchet MS" pitchFamily="34" charset="0"/>
              </a:rPr>
              <a:t>saira</a:t>
            </a:r>
            <a:r>
              <a:rPr lang="en-US" sz="1200" i="1" dirty="0" smtClean="0">
                <a:latin typeface="Trebuchet MS" pitchFamily="34" charset="0"/>
              </a:rPr>
              <a:t>; </a:t>
            </a:r>
            <a:r>
              <a:rPr lang="en-US" sz="1200" i="1" dirty="0" err="1" smtClean="0">
                <a:latin typeface="Trebuchet MS" pitchFamily="34" charset="0"/>
              </a:rPr>
              <a:t>Cololabis</a:t>
            </a:r>
            <a:r>
              <a:rPr lang="en-US" sz="1200" i="1" dirty="0" smtClean="0">
                <a:latin typeface="Trebuchet MS" pitchFamily="34" charset="0"/>
              </a:rPr>
              <a:t> </a:t>
            </a:r>
            <a:r>
              <a:rPr lang="en-US" sz="1200" i="1" dirty="0" err="1" smtClean="0">
                <a:latin typeface="Trebuchet MS" pitchFamily="34" charset="0"/>
              </a:rPr>
              <a:t>adocetus</a:t>
            </a:r>
            <a:r>
              <a:rPr lang="en-US" sz="1200" i="1" dirty="0" smtClean="0">
                <a:latin typeface="Trebuchet MS" pitchFamily="34" charset="0"/>
              </a:rPr>
              <a:t>; </a:t>
            </a:r>
            <a:r>
              <a:rPr lang="en-US" sz="1200" i="1" dirty="0" err="1" smtClean="0">
                <a:latin typeface="Trebuchet MS" pitchFamily="34" charset="0"/>
              </a:rPr>
              <a:t>Scomberesox</a:t>
            </a:r>
            <a:r>
              <a:rPr lang="en-US" sz="1200" i="1" dirty="0" smtClean="0">
                <a:latin typeface="Trebuchet MS" pitchFamily="34" charset="0"/>
              </a:rPr>
              <a:t> </a:t>
            </a:r>
            <a:r>
              <a:rPr lang="en-US" sz="1200" i="1" dirty="0" err="1" smtClean="0">
                <a:latin typeface="Trebuchet MS" pitchFamily="34" charset="0"/>
              </a:rPr>
              <a:t>saurus</a:t>
            </a:r>
            <a:r>
              <a:rPr lang="en-US" sz="1200" i="1" dirty="0" smtClean="0">
                <a:latin typeface="Trebuchet MS" pitchFamily="34" charset="0"/>
              </a:rPr>
              <a:t> </a:t>
            </a:r>
            <a:r>
              <a:rPr lang="en-US" sz="1200" i="1" dirty="0" err="1" smtClean="0">
                <a:latin typeface="Trebuchet MS" pitchFamily="34" charset="0"/>
              </a:rPr>
              <a:t>scombroides</a:t>
            </a:r>
            <a:r>
              <a:rPr lang="en-US" sz="1200" i="1" dirty="0" smtClean="0">
                <a:latin typeface="Trebuchet MS" pitchFamily="34" charset="0"/>
              </a:rPr>
              <a:t>.</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15.  </a:t>
            </a:r>
            <a:r>
              <a:rPr lang="en-US" sz="1400" dirty="0" smtClean="0">
                <a:solidFill>
                  <a:srgbClr val="0033CC"/>
                </a:solidFill>
                <a:latin typeface="Trebuchet MS" pitchFamily="34" charset="0"/>
              </a:rPr>
              <a:t>Dolphin:</a:t>
            </a:r>
            <a:r>
              <a:rPr lang="en-US" sz="1200" dirty="0" smtClean="0">
                <a:latin typeface="Trebuchet MS" pitchFamily="34" charset="0"/>
              </a:rPr>
              <a:t> </a:t>
            </a:r>
            <a:r>
              <a:rPr lang="en-US" sz="1200" i="1" dirty="0" err="1" smtClean="0">
                <a:latin typeface="Trebuchet MS" pitchFamily="34" charset="0"/>
              </a:rPr>
              <a:t>Coryphaena</a:t>
            </a:r>
            <a:r>
              <a:rPr lang="en-US" sz="1200" i="1" dirty="0" smtClean="0">
                <a:latin typeface="Trebuchet MS" pitchFamily="34" charset="0"/>
              </a:rPr>
              <a:t> </a:t>
            </a:r>
            <a:r>
              <a:rPr lang="en-US" sz="1200" i="1" dirty="0" err="1" smtClean="0">
                <a:latin typeface="Trebuchet MS" pitchFamily="34" charset="0"/>
              </a:rPr>
              <a:t>hippurus</a:t>
            </a:r>
            <a:r>
              <a:rPr lang="en-US" sz="1200" i="1" dirty="0" smtClean="0">
                <a:latin typeface="Trebuchet MS" pitchFamily="34" charset="0"/>
              </a:rPr>
              <a:t>; </a:t>
            </a:r>
            <a:r>
              <a:rPr lang="en-US" sz="1200" i="1" dirty="0" err="1" smtClean="0">
                <a:latin typeface="Trebuchet MS" pitchFamily="34" charset="0"/>
              </a:rPr>
              <a:t>Coryphaena</a:t>
            </a:r>
            <a:r>
              <a:rPr lang="en-US" sz="1200" i="1" dirty="0" smtClean="0">
                <a:latin typeface="Trebuchet MS" pitchFamily="34" charset="0"/>
              </a:rPr>
              <a:t> </a:t>
            </a:r>
            <a:r>
              <a:rPr lang="en-US" sz="1200" i="1" dirty="0" err="1" smtClean="0">
                <a:latin typeface="Trebuchet MS" pitchFamily="34" charset="0"/>
              </a:rPr>
              <a:t>equiselis</a:t>
            </a:r>
            <a:r>
              <a:rPr lang="en-US" sz="1200" i="1" dirty="0" smtClean="0">
                <a:latin typeface="Trebuchet MS" pitchFamily="34" charset="0"/>
              </a:rPr>
              <a:t>.</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16. </a:t>
            </a:r>
            <a:r>
              <a:rPr lang="en-US" sz="1400" dirty="0" smtClean="0">
                <a:solidFill>
                  <a:srgbClr val="0033CC"/>
                </a:solidFill>
                <a:latin typeface="Trebuchet MS" pitchFamily="34" charset="0"/>
              </a:rPr>
              <a:t>Oceanic sharks:</a:t>
            </a:r>
            <a:r>
              <a:rPr lang="en-US" sz="1200" dirty="0" smtClean="0">
                <a:latin typeface="Trebuchet MS" pitchFamily="34" charset="0"/>
              </a:rPr>
              <a:t> </a:t>
            </a:r>
            <a:r>
              <a:rPr lang="en-US" sz="1200" i="1" dirty="0" err="1" smtClean="0">
                <a:latin typeface="Trebuchet MS" pitchFamily="34" charset="0"/>
              </a:rPr>
              <a:t>Hexanchus</a:t>
            </a:r>
            <a:r>
              <a:rPr lang="en-US" sz="1200" i="1" dirty="0" smtClean="0">
                <a:latin typeface="Trebuchet MS" pitchFamily="34" charset="0"/>
              </a:rPr>
              <a:t> </a:t>
            </a:r>
            <a:r>
              <a:rPr lang="en-US" sz="1200" i="1" dirty="0" err="1" smtClean="0">
                <a:latin typeface="Trebuchet MS" pitchFamily="34" charset="0"/>
              </a:rPr>
              <a:t>griseus</a:t>
            </a:r>
            <a:r>
              <a:rPr lang="en-US" sz="1200" i="1" dirty="0" smtClean="0">
                <a:latin typeface="Trebuchet MS" pitchFamily="34" charset="0"/>
              </a:rPr>
              <a:t>; </a:t>
            </a:r>
            <a:r>
              <a:rPr lang="en-US" sz="1200" i="1" dirty="0" err="1" smtClean="0">
                <a:latin typeface="Trebuchet MS" pitchFamily="34" charset="0"/>
              </a:rPr>
              <a:t>Cetorhinus</a:t>
            </a:r>
            <a:r>
              <a:rPr lang="en-US" sz="1200" i="1" dirty="0" smtClean="0">
                <a:latin typeface="Trebuchet MS" pitchFamily="34" charset="0"/>
              </a:rPr>
              <a:t> </a:t>
            </a:r>
            <a:r>
              <a:rPr lang="en-US" sz="1200" i="1" dirty="0" err="1" smtClean="0">
                <a:latin typeface="Trebuchet MS" pitchFamily="34" charset="0"/>
              </a:rPr>
              <a:t>maximus</a:t>
            </a:r>
            <a:r>
              <a:rPr lang="en-US" sz="1200" i="1" dirty="0" smtClean="0">
                <a:latin typeface="Trebuchet MS" pitchFamily="34" charset="0"/>
              </a:rPr>
              <a:t>; Family </a:t>
            </a:r>
            <a:r>
              <a:rPr lang="en-US" sz="1200" i="1" dirty="0" err="1" smtClean="0">
                <a:latin typeface="Trebuchet MS" pitchFamily="34" charset="0"/>
              </a:rPr>
              <a:t>Alopiidae</a:t>
            </a:r>
            <a:r>
              <a:rPr lang="en-US" sz="1200" i="1" dirty="0" smtClean="0">
                <a:latin typeface="Trebuchet MS" pitchFamily="34" charset="0"/>
              </a:rPr>
              <a:t>; </a:t>
            </a:r>
            <a:r>
              <a:rPr lang="en-US" sz="1200" i="1" dirty="0" err="1" smtClean="0">
                <a:latin typeface="Trebuchet MS" pitchFamily="34" charset="0"/>
              </a:rPr>
              <a:t>Rhincodon</a:t>
            </a:r>
            <a:r>
              <a:rPr lang="en-US" sz="1200" i="1" dirty="0" smtClean="0">
                <a:latin typeface="Trebuchet MS" pitchFamily="34" charset="0"/>
              </a:rPr>
              <a:t> </a:t>
            </a:r>
            <a:r>
              <a:rPr lang="en-US" sz="1200" i="1" dirty="0" err="1" smtClean="0">
                <a:latin typeface="Trebuchet MS" pitchFamily="34" charset="0"/>
              </a:rPr>
              <a:t>typus</a:t>
            </a:r>
            <a:r>
              <a:rPr lang="en-US" sz="1200" i="1" dirty="0" smtClean="0">
                <a:latin typeface="Trebuchet MS" pitchFamily="34" charset="0"/>
              </a:rPr>
              <a:t>.</a:t>
            </a:r>
          </a:p>
          <a:p>
            <a:pPr marL="341313" indent="-231775" algn="just">
              <a:lnSpc>
                <a:spcPct val="120000"/>
              </a:lnSpc>
              <a:spcBef>
                <a:spcPts val="600"/>
              </a:spcBef>
              <a:buClrTx/>
              <a:buFont typeface="Wingdings 2" panose="05020102010507070707" pitchFamily="18" charset="2"/>
              <a:buNone/>
              <a:defRPr/>
            </a:pPr>
            <a:r>
              <a:rPr lang="en-US" sz="1200" dirty="0" smtClean="0">
                <a:latin typeface="Trebuchet MS" pitchFamily="34" charset="0"/>
              </a:rPr>
              <a:t>17. </a:t>
            </a:r>
            <a:r>
              <a:rPr lang="en-US" sz="1400" dirty="0" smtClean="0">
                <a:solidFill>
                  <a:srgbClr val="0033CC"/>
                </a:solidFill>
                <a:latin typeface="Trebuchet MS" pitchFamily="34" charset="0"/>
              </a:rPr>
              <a:t>Cetaceans:</a:t>
            </a:r>
            <a:r>
              <a:rPr lang="en-US" sz="1200" dirty="0" smtClean="0">
                <a:solidFill>
                  <a:srgbClr val="0033CC"/>
                </a:solidFill>
                <a:latin typeface="Trebuchet MS" pitchFamily="34" charset="0"/>
              </a:rPr>
              <a:t> </a:t>
            </a:r>
            <a:r>
              <a:rPr lang="en-US" sz="1200" dirty="0" smtClean="0">
                <a:latin typeface="Trebuchet MS" pitchFamily="34" charset="0"/>
              </a:rPr>
              <a:t>Family </a:t>
            </a:r>
            <a:r>
              <a:rPr lang="en-US" sz="1200" i="1" dirty="0" err="1" smtClean="0">
                <a:latin typeface="Trebuchet MS" pitchFamily="34" charset="0"/>
              </a:rPr>
              <a:t>Physeteridae</a:t>
            </a:r>
            <a:r>
              <a:rPr lang="en-US" sz="1200" i="1" dirty="0" smtClean="0">
                <a:latin typeface="Trebuchet MS" pitchFamily="34" charset="0"/>
              </a:rPr>
              <a:t>; Family </a:t>
            </a:r>
            <a:r>
              <a:rPr lang="en-US" sz="1200" i="1" dirty="0" err="1" smtClean="0">
                <a:latin typeface="Trebuchet MS" pitchFamily="34" charset="0"/>
              </a:rPr>
              <a:t>Balaenopteridae</a:t>
            </a:r>
            <a:r>
              <a:rPr lang="en-US" sz="1200" i="1" dirty="0" smtClean="0">
                <a:latin typeface="Trebuchet MS" pitchFamily="34" charset="0"/>
              </a:rPr>
              <a:t>; Family </a:t>
            </a:r>
            <a:r>
              <a:rPr lang="en-US" sz="1200" i="1" dirty="0" err="1" smtClean="0">
                <a:latin typeface="Trebuchet MS" pitchFamily="34" charset="0"/>
              </a:rPr>
              <a:t>Balaenidae</a:t>
            </a:r>
            <a:r>
              <a:rPr lang="en-US" sz="1200" i="1" dirty="0" smtClean="0">
                <a:latin typeface="Trebuchet MS" pitchFamily="34" charset="0"/>
              </a:rPr>
              <a:t>; Family </a:t>
            </a:r>
            <a:r>
              <a:rPr lang="en-US" sz="1200" i="1" dirty="0" err="1" smtClean="0">
                <a:latin typeface="Trebuchet MS" pitchFamily="34" charset="0"/>
              </a:rPr>
              <a:t>Eschrichtiidae</a:t>
            </a:r>
            <a:r>
              <a:rPr lang="en-US" sz="1200" i="1" dirty="0" smtClean="0">
                <a:latin typeface="Trebuchet MS" pitchFamily="34" charset="0"/>
              </a:rPr>
              <a:t>.</a:t>
            </a:r>
            <a:endParaRPr lang="en-US" sz="1200" b="1" dirty="0" smtClean="0">
              <a:solidFill>
                <a:srgbClr val="0033CC"/>
              </a:solidFill>
              <a:latin typeface="Trebuchet MS" pitchFamily="34" charset="0"/>
            </a:endParaRPr>
          </a:p>
        </p:txBody>
      </p:sp>
      <p:pic>
        <p:nvPicPr>
          <p:cNvPr id="46083" name="Picture 5" descr="E:\5D. LECTURES - MARIINE ENVIRONMENT\3. MARINE ENVIRONMENT MATERIAL\istockphoto-639754326-612x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88" y="1106488"/>
            <a:ext cx="4494212"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5"/>
          <p:cNvSpPr>
            <a:spLocks noChangeArrowheads="1" noChangeShapeType="1"/>
          </p:cNvSpPr>
          <p:nvPr/>
        </p:nvSpPr>
        <p:spPr bwMode="auto">
          <a:xfrm>
            <a:off x="2209800" y="76200"/>
            <a:ext cx="4648200" cy="457200"/>
          </a:xfrm>
          <a:prstGeom prst="rect">
            <a:avLst/>
          </a:prstGeom>
        </p:spPr>
        <p:txBody>
          <a:bodyPr wrap="none" fromWordArt="1">
            <a:prstTxWarp prst="textPlain">
              <a:avLst>
                <a:gd name="adj" fmla="val 50000"/>
              </a:avLst>
            </a:prstTxWarp>
          </a:bodyPr>
          <a:lstStyle/>
          <a:p>
            <a:pPr algn="ctr">
              <a:defRPr/>
            </a:pPr>
            <a:r>
              <a:rPr lang="en-GB" sz="3600" dirty="0">
                <a:solidFill>
                  <a:srgbClr val="000099"/>
                </a:solidFill>
                <a:latin typeface="Trebuchet MS" pitchFamily="34" charset="0"/>
              </a:rPr>
              <a:t> LIVING </a:t>
            </a:r>
            <a:r>
              <a:rPr lang="en-GB" sz="3600" kern="10" dirty="0">
                <a:ln w="9525">
                  <a:noFill/>
                  <a:round/>
                  <a:headEnd/>
                  <a:tailEnd/>
                </a:ln>
                <a:solidFill>
                  <a:srgbClr val="000099"/>
                </a:solidFill>
                <a:latin typeface="Trebuchet MS" pitchFamily="34" charset="0"/>
              </a:rPr>
              <a:t>RESOURCES </a:t>
            </a:r>
            <a:endParaRPr lang="en-GB" sz="3600" dirty="0">
              <a:solidFill>
                <a:srgbClr val="000099"/>
              </a:solidFill>
              <a:latin typeface="Trebuchet MS"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just">
              <a:lnSpc>
                <a:spcPct val="150000"/>
              </a:lnSpc>
              <a:spcBef>
                <a:spcPts val="600"/>
              </a:spcBef>
              <a:buClrTx/>
              <a:buFont typeface="Wingdings 2" panose="05020102010507070707" pitchFamily="18" charset="2"/>
              <a:buNone/>
              <a:defRPr/>
            </a:pPr>
            <a:r>
              <a:rPr lang="en-US" sz="1800" b="1" dirty="0">
                <a:solidFill>
                  <a:srgbClr val="000099"/>
                </a:solidFill>
                <a:latin typeface="Trebuchet MS" panose="020B0603020202020204" pitchFamily="34" charset="0"/>
              </a:rPr>
              <a:t>Key Facts About </a:t>
            </a:r>
            <a:r>
              <a:rPr lang="en-US" sz="1800" b="1" dirty="0" smtClean="0">
                <a:solidFill>
                  <a:srgbClr val="000099"/>
                </a:solidFill>
                <a:latin typeface="Trebuchet MS" panose="020B0603020202020204" pitchFamily="34" charset="0"/>
              </a:rPr>
              <a:t>Oceans, </a:t>
            </a:r>
            <a:r>
              <a:rPr lang="en-US" sz="1800" b="1" dirty="0">
                <a:solidFill>
                  <a:srgbClr val="000099"/>
                </a:solidFill>
                <a:latin typeface="Trebuchet MS" panose="020B0603020202020204" pitchFamily="34" charset="0"/>
              </a:rPr>
              <a:t>Fisheries &amp; Marine Economy (2024 Update)</a:t>
            </a:r>
          </a:p>
          <a:p>
            <a:pPr algn="just">
              <a:lnSpc>
                <a:spcPct val="150000"/>
              </a:lnSpc>
              <a:spcBef>
                <a:spcPts val="600"/>
              </a:spcBef>
              <a:buClrTx/>
              <a:buFont typeface="Wingdings" panose="05000000000000000000" pitchFamily="2" charset="2"/>
              <a:buChar char="§"/>
              <a:defRPr/>
            </a:pPr>
            <a:r>
              <a:rPr lang="en-US" sz="1800" b="1" dirty="0" smtClean="0">
                <a:latin typeface="Trebuchet MS" panose="020B0603020202020204" pitchFamily="34" charset="0"/>
              </a:rPr>
              <a:t>Global </a:t>
            </a:r>
            <a:r>
              <a:rPr lang="en-US" sz="1800" b="1" dirty="0">
                <a:latin typeface="Trebuchet MS" panose="020B0603020202020204" pitchFamily="34" charset="0"/>
              </a:rPr>
              <a:t>fish production (capture + aquaculture) reached over 184 million </a:t>
            </a:r>
            <a:r>
              <a:rPr lang="en-US" sz="1800" b="1" dirty="0" err="1" smtClean="0">
                <a:latin typeface="Trebuchet MS" panose="020B0603020202020204" pitchFamily="34" charset="0"/>
              </a:rPr>
              <a:t>tonnes</a:t>
            </a:r>
            <a:endParaRPr lang="en-US" sz="1800" b="1" dirty="0">
              <a:latin typeface="Trebuchet MS" panose="020B0603020202020204" pitchFamily="34" charset="0"/>
            </a:endParaRPr>
          </a:p>
          <a:p>
            <a:pPr algn="just">
              <a:lnSpc>
                <a:spcPct val="150000"/>
              </a:lnSpc>
              <a:spcBef>
                <a:spcPts val="600"/>
              </a:spcBef>
              <a:buClrTx/>
              <a:buFont typeface="Wingdings" panose="05000000000000000000" pitchFamily="2" charset="2"/>
              <a:buChar char="§"/>
              <a:defRPr/>
            </a:pPr>
            <a:r>
              <a:rPr lang="en-US" sz="1800" b="1" dirty="0">
                <a:latin typeface="Trebuchet MS" panose="020B0603020202020204" pitchFamily="34" charset="0"/>
              </a:rPr>
              <a:t>Aquaculture now accounts for over 50% of fish consumed </a:t>
            </a:r>
            <a:r>
              <a:rPr lang="en-US" sz="1800" b="1" dirty="0" smtClean="0">
                <a:latin typeface="Trebuchet MS" panose="020B0603020202020204" pitchFamily="34" charset="0"/>
              </a:rPr>
              <a:t>globally</a:t>
            </a:r>
            <a:endParaRPr lang="en-US" sz="1800" b="1" dirty="0">
              <a:latin typeface="Trebuchet MS" panose="020B0603020202020204" pitchFamily="34" charset="0"/>
            </a:endParaRPr>
          </a:p>
          <a:p>
            <a:pPr algn="just">
              <a:lnSpc>
                <a:spcPct val="150000"/>
              </a:lnSpc>
              <a:spcBef>
                <a:spcPts val="600"/>
              </a:spcBef>
              <a:buClrTx/>
              <a:buFont typeface="Wingdings" panose="05000000000000000000" pitchFamily="2" charset="2"/>
              <a:buChar char="§"/>
              <a:defRPr/>
            </a:pPr>
            <a:r>
              <a:rPr lang="en-US" sz="1800" b="1" dirty="0" smtClean="0">
                <a:latin typeface="Trebuchet MS" panose="020B0603020202020204" pitchFamily="34" charset="0"/>
              </a:rPr>
              <a:t>Global </a:t>
            </a:r>
            <a:r>
              <a:rPr lang="en-US" sz="1800" b="1" dirty="0">
                <a:latin typeface="Trebuchet MS" panose="020B0603020202020204" pitchFamily="34" charset="0"/>
              </a:rPr>
              <a:t>seafood market </a:t>
            </a:r>
            <a:r>
              <a:rPr lang="en-US" sz="1800" b="1" dirty="0" smtClean="0">
                <a:latin typeface="Trebuchet MS" panose="020B0603020202020204" pitchFamily="34" charset="0"/>
              </a:rPr>
              <a:t>valued $</a:t>
            </a:r>
            <a:r>
              <a:rPr lang="en-US" sz="1800" b="1" dirty="0">
                <a:latin typeface="Trebuchet MS" panose="020B0603020202020204" pitchFamily="34" charset="0"/>
              </a:rPr>
              <a:t>257 billion </a:t>
            </a:r>
            <a:r>
              <a:rPr lang="en-US" sz="1800" b="1" dirty="0" smtClean="0">
                <a:latin typeface="Trebuchet MS" panose="020B0603020202020204" pitchFamily="34" charset="0"/>
              </a:rPr>
              <a:t>(2022), </a:t>
            </a:r>
            <a:r>
              <a:rPr lang="en-US" sz="1800" b="1" dirty="0">
                <a:latin typeface="Trebuchet MS" panose="020B0603020202020204" pitchFamily="34" charset="0"/>
              </a:rPr>
              <a:t>projected </a:t>
            </a:r>
            <a:r>
              <a:rPr lang="en-US" sz="1800" b="1" dirty="0" smtClean="0">
                <a:latin typeface="Trebuchet MS" panose="020B0603020202020204" pitchFamily="34" charset="0"/>
              </a:rPr>
              <a:t>$</a:t>
            </a:r>
            <a:r>
              <a:rPr lang="en-US" sz="1800" b="1" dirty="0">
                <a:latin typeface="Trebuchet MS" panose="020B0603020202020204" pitchFamily="34" charset="0"/>
              </a:rPr>
              <a:t>350 billion </a:t>
            </a:r>
            <a:r>
              <a:rPr lang="en-US" sz="1800" b="1" dirty="0" smtClean="0">
                <a:latin typeface="Trebuchet MS" panose="020B0603020202020204" pitchFamily="34" charset="0"/>
              </a:rPr>
              <a:t>(2027)</a:t>
            </a:r>
            <a:endParaRPr lang="en-US" sz="1800" b="1" dirty="0">
              <a:latin typeface="Trebuchet MS" panose="020B0603020202020204" pitchFamily="34" charset="0"/>
            </a:endParaRPr>
          </a:p>
          <a:p>
            <a:pPr algn="just">
              <a:lnSpc>
                <a:spcPct val="150000"/>
              </a:lnSpc>
              <a:spcBef>
                <a:spcPts val="600"/>
              </a:spcBef>
              <a:buClrTx/>
              <a:buFont typeface="Wingdings" panose="05000000000000000000" pitchFamily="2" charset="2"/>
              <a:buChar char="§"/>
              <a:defRPr/>
            </a:pPr>
            <a:r>
              <a:rPr lang="en-US" sz="1800" b="1" dirty="0">
                <a:latin typeface="Trebuchet MS" panose="020B0603020202020204" pitchFamily="34" charset="0"/>
              </a:rPr>
              <a:t>Marine </a:t>
            </a:r>
            <a:r>
              <a:rPr lang="en-US" sz="1800" b="1" dirty="0" smtClean="0">
                <a:latin typeface="Trebuchet MS" panose="020B0603020202020204" pitchFamily="34" charset="0"/>
              </a:rPr>
              <a:t>&amp; coastal </a:t>
            </a:r>
            <a:r>
              <a:rPr lang="en-US" sz="1800" b="1" dirty="0">
                <a:latin typeface="Trebuchet MS" panose="020B0603020202020204" pitchFamily="34" charset="0"/>
              </a:rPr>
              <a:t>resources contribute </a:t>
            </a:r>
            <a:r>
              <a:rPr lang="en-US" sz="1800" b="1" dirty="0" smtClean="0">
                <a:latin typeface="Trebuchet MS" panose="020B0603020202020204" pitchFamily="34" charset="0"/>
              </a:rPr>
              <a:t>$3 </a:t>
            </a:r>
            <a:r>
              <a:rPr lang="en-US" sz="1800" b="1" dirty="0">
                <a:latin typeface="Trebuchet MS" panose="020B0603020202020204" pitchFamily="34" charset="0"/>
              </a:rPr>
              <a:t>trillion annually to </a:t>
            </a:r>
            <a:r>
              <a:rPr lang="en-US" sz="1800" b="1" dirty="0" smtClean="0">
                <a:latin typeface="Trebuchet MS" panose="020B0603020202020204" pitchFamily="34" charset="0"/>
              </a:rPr>
              <a:t>global economy</a:t>
            </a:r>
            <a:endParaRPr lang="en-US" sz="1800" b="1" dirty="0">
              <a:latin typeface="Trebuchet MS" panose="020B0603020202020204" pitchFamily="34" charset="0"/>
            </a:endParaRPr>
          </a:p>
          <a:p>
            <a:pPr algn="just">
              <a:lnSpc>
                <a:spcPct val="150000"/>
              </a:lnSpc>
              <a:spcBef>
                <a:spcPts val="600"/>
              </a:spcBef>
              <a:buClrTx/>
              <a:buFont typeface="Wingdings" panose="05000000000000000000" pitchFamily="2" charset="2"/>
              <a:buChar char="§"/>
              <a:defRPr/>
            </a:pPr>
            <a:r>
              <a:rPr lang="en-US" sz="1800" b="1" dirty="0" smtClean="0">
                <a:latin typeface="Trebuchet MS" panose="020B0603020202020204" pitchFamily="34" charset="0"/>
              </a:rPr>
              <a:t>Blue </a:t>
            </a:r>
            <a:r>
              <a:rPr lang="en-US" sz="1800" b="1" dirty="0">
                <a:latin typeface="Trebuchet MS" panose="020B0603020202020204" pitchFamily="34" charset="0"/>
              </a:rPr>
              <a:t>Economy represents </a:t>
            </a:r>
            <a:r>
              <a:rPr lang="en-US" sz="1800" b="1" dirty="0" smtClean="0">
                <a:latin typeface="Trebuchet MS" panose="020B0603020202020204" pitchFamily="34" charset="0"/>
              </a:rPr>
              <a:t>5</a:t>
            </a:r>
            <a:r>
              <a:rPr lang="en-US" sz="1800" b="1" dirty="0">
                <a:latin typeface="Trebuchet MS" panose="020B0603020202020204" pitchFamily="34" charset="0"/>
              </a:rPr>
              <a:t>% of global GDP, with vast untapped </a:t>
            </a:r>
            <a:r>
              <a:rPr lang="en-US" sz="1800" b="1" dirty="0" smtClean="0">
                <a:latin typeface="Trebuchet MS" panose="020B0603020202020204" pitchFamily="34" charset="0"/>
              </a:rPr>
              <a:t>potential</a:t>
            </a:r>
            <a:endParaRPr lang="en-US" sz="1800" b="1" dirty="0">
              <a:latin typeface="Trebuchet MS" panose="020B0603020202020204" pitchFamily="34" charset="0"/>
            </a:endParaRPr>
          </a:p>
          <a:p>
            <a:pPr algn="just">
              <a:lnSpc>
                <a:spcPct val="150000"/>
              </a:lnSpc>
              <a:spcBef>
                <a:spcPts val="600"/>
              </a:spcBef>
              <a:buClrTx/>
              <a:buFont typeface="Wingdings" panose="05000000000000000000" pitchFamily="2" charset="2"/>
              <a:buChar char="§"/>
              <a:defRPr/>
            </a:pPr>
            <a:r>
              <a:rPr lang="en-US" sz="1800" b="1" dirty="0" smtClean="0">
                <a:latin typeface="Trebuchet MS" panose="020B0603020202020204" pitchFamily="34" charset="0"/>
              </a:rPr>
              <a:t>Over </a:t>
            </a:r>
            <a:r>
              <a:rPr lang="en-US" sz="1800" b="1" dirty="0">
                <a:latin typeface="Trebuchet MS" panose="020B0603020202020204" pitchFamily="34" charset="0"/>
              </a:rPr>
              <a:t>600 million people depend on fisheries and </a:t>
            </a:r>
            <a:r>
              <a:rPr lang="en-US" sz="1800" b="1" dirty="0" smtClean="0">
                <a:latin typeface="Trebuchet MS" panose="020B0603020202020204" pitchFamily="34" charset="0"/>
              </a:rPr>
              <a:t>aquaculture</a:t>
            </a:r>
            <a:endParaRPr lang="en-US" sz="1800" b="1" dirty="0">
              <a:latin typeface="Trebuchet MS" panose="020B0603020202020204" pitchFamily="34" charset="0"/>
            </a:endParaRPr>
          </a:p>
          <a:p>
            <a:pPr algn="just">
              <a:lnSpc>
                <a:spcPct val="150000"/>
              </a:lnSpc>
              <a:spcBef>
                <a:spcPts val="600"/>
              </a:spcBef>
              <a:buClrTx/>
              <a:buFont typeface="Wingdings" panose="05000000000000000000" pitchFamily="2" charset="2"/>
              <a:buChar char="§"/>
              <a:defRPr/>
            </a:pPr>
            <a:r>
              <a:rPr lang="en-US" sz="1800" b="1" dirty="0" smtClean="0">
                <a:latin typeface="Trebuchet MS" panose="020B0603020202020204" pitchFamily="34" charset="0"/>
              </a:rPr>
              <a:t>Women </a:t>
            </a:r>
            <a:r>
              <a:rPr lang="en-US" sz="1800" b="1" dirty="0">
                <a:latin typeface="Trebuchet MS" panose="020B0603020202020204" pitchFamily="34" charset="0"/>
              </a:rPr>
              <a:t>account for about 50% of </a:t>
            </a:r>
            <a:r>
              <a:rPr lang="en-US" sz="1800" b="1" dirty="0" smtClean="0">
                <a:latin typeface="Trebuchet MS" panose="020B0603020202020204" pitchFamily="34" charset="0"/>
              </a:rPr>
              <a:t>workforce </a:t>
            </a:r>
            <a:r>
              <a:rPr lang="en-US" sz="1800" b="1" dirty="0">
                <a:latin typeface="Trebuchet MS" panose="020B0603020202020204" pitchFamily="34" charset="0"/>
              </a:rPr>
              <a:t>in post-harvest </a:t>
            </a:r>
            <a:r>
              <a:rPr lang="en-US" sz="1800" b="1" dirty="0" smtClean="0">
                <a:latin typeface="Trebuchet MS" panose="020B0603020202020204" pitchFamily="34" charset="0"/>
              </a:rPr>
              <a:t>fisheries</a:t>
            </a:r>
            <a:endParaRPr lang="en-US" sz="1800" b="1" dirty="0">
              <a:latin typeface="Trebuchet MS" panose="020B0603020202020204" pitchFamily="34" charset="0"/>
            </a:endParaRPr>
          </a:p>
          <a:p>
            <a:pPr algn="just">
              <a:lnSpc>
                <a:spcPct val="150000"/>
              </a:lnSpc>
              <a:spcBef>
                <a:spcPts val="600"/>
              </a:spcBef>
              <a:buClrTx/>
              <a:buFont typeface="Wingdings" panose="05000000000000000000" pitchFamily="2" charset="2"/>
              <a:buChar char="§"/>
              <a:defRPr/>
            </a:pPr>
            <a:r>
              <a:rPr lang="en-US" sz="1800" b="1" dirty="0" smtClean="0">
                <a:latin typeface="Trebuchet MS" panose="020B0603020202020204" pitchFamily="34" charset="0"/>
              </a:rPr>
              <a:t>Seafood </a:t>
            </a:r>
            <a:r>
              <a:rPr lang="en-US" sz="1800" b="1" dirty="0">
                <a:latin typeface="Trebuchet MS" panose="020B0603020202020204" pitchFamily="34" charset="0"/>
              </a:rPr>
              <a:t>provides about 17% of global animal protein </a:t>
            </a:r>
            <a:r>
              <a:rPr lang="en-US" sz="1800" b="1" dirty="0" smtClean="0">
                <a:latin typeface="Trebuchet MS" panose="020B0603020202020204" pitchFamily="34" charset="0"/>
              </a:rPr>
              <a:t>consumption</a:t>
            </a:r>
            <a:endParaRPr lang="en-US" sz="1800" b="1" dirty="0">
              <a:latin typeface="Trebuchet MS" panose="020B0603020202020204" pitchFamily="34" charset="0"/>
            </a:endParaRPr>
          </a:p>
          <a:p>
            <a:pPr algn="just">
              <a:lnSpc>
                <a:spcPct val="150000"/>
              </a:lnSpc>
              <a:spcBef>
                <a:spcPts val="600"/>
              </a:spcBef>
              <a:buClrTx/>
              <a:buFont typeface="Wingdings" panose="05000000000000000000" pitchFamily="2" charset="2"/>
              <a:buChar char="§"/>
              <a:defRPr/>
            </a:pPr>
            <a:r>
              <a:rPr lang="en-US" sz="1800" b="1" dirty="0">
                <a:latin typeface="Trebuchet MS" panose="020B0603020202020204" pitchFamily="34" charset="0"/>
              </a:rPr>
              <a:t>In some coastal </a:t>
            </a:r>
            <a:r>
              <a:rPr lang="en-US" sz="1800" b="1" dirty="0" smtClean="0">
                <a:latin typeface="Trebuchet MS" panose="020B0603020202020204" pitchFamily="34" charset="0"/>
              </a:rPr>
              <a:t>&amp; island states, </a:t>
            </a:r>
            <a:r>
              <a:rPr lang="en-US" sz="1800" b="1" dirty="0">
                <a:latin typeface="Trebuchet MS" panose="020B0603020202020204" pitchFamily="34" charset="0"/>
              </a:rPr>
              <a:t>seafood accounts for over 50% of </a:t>
            </a:r>
            <a:r>
              <a:rPr lang="en-US" sz="1800" b="1" dirty="0" smtClean="0">
                <a:latin typeface="Trebuchet MS" panose="020B0603020202020204" pitchFamily="34" charset="0"/>
              </a:rPr>
              <a:t>animal protein</a:t>
            </a:r>
            <a:endParaRPr lang="en-US" sz="1800" b="1" dirty="0">
              <a:latin typeface="Trebuchet MS" panose="020B0603020202020204" pitchFamily="34" charset="0"/>
            </a:endParaRPr>
          </a:p>
          <a:p>
            <a:pPr algn="just">
              <a:lnSpc>
                <a:spcPct val="150000"/>
              </a:lnSpc>
              <a:spcBef>
                <a:spcPts val="600"/>
              </a:spcBef>
              <a:buClrTx/>
              <a:buFont typeface="Wingdings" panose="05000000000000000000" pitchFamily="2" charset="2"/>
              <a:buChar char="§"/>
              <a:defRPr/>
            </a:pPr>
            <a:r>
              <a:rPr lang="en-US" sz="1800" b="1" dirty="0" smtClean="0">
                <a:latin typeface="Trebuchet MS" panose="020B0603020202020204" pitchFamily="34" charset="0"/>
              </a:rPr>
              <a:t>In </a:t>
            </a:r>
            <a:r>
              <a:rPr lang="en-US" sz="1800" b="1" dirty="0">
                <a:latin typeface="Trebuchet MS" panose="020B0603020202020204" pitchFamily="34" charset="0"/>
              </a:rPr>
              <a:t>2020, </a:t>
            </a:r>
            <a:r>
              <a:rPr lang="en-US" sz="1800" b="1" dirty="0" smtClean="0">
                <a:latin typeface="Trebuchet MS" panose="020B0603020202020204" pitchFamily="34" charset="0"/>
              </a:rPr>
              <a:t>world </a:t>
            </a:r>
            <a:r>
              <a:rPr lang="en-US" sz="1800" b="1" dirty="0">
                <a:latin typeface="Trebuchet MS" panose="020B0603020202020204" pitchFamily="34" charset="0"/>
              </a:rPr>
              <a:t>had 4.1 million fishing </a:t>
            </a:r>
            <a:r>
              <a:rPr lang="en-US" sz="1800" b="1" dirty="0" smtClean="0">
                <a:latin typeface="Trebuchet MS" panose="020B0603020202020204" pitchFamily="34" charset="0"/>
              </a:rPr>
              <a:t>vessels</a:t>
            </a:r>
            <a:endParaRPr lang="en-US" sz="1800" b="1" dirty="0">
              <a:latin typeface="Trebuchet MS" panose="020B0603020202020204" pitchFamily="34" charset="0"/>
            </a:endParaRPr>
          </a:p>
        </p:txBody>
      </p:sp>
      <p:sp>
        <p:nvSpPr>
          <p:cNvPr id="6" name="WordArt 5"/>
          <p:cNvSpPr>
            <a:spLocks noChangeArrowheads="1" noChangeShapeType="1"/>
          </p:cNvSpPr>
          <p:nvPr/>
        </p:nvSpPr>
        <p:spPr bwMode="auto">
          <a:xfrm>
            <a:off x="2209800" y="76200"/>
            <a:ext cx="4648200" cy="457200"/>
          </a:xfrm>
          <a:prstGeom prst="rect">
            <a:avLst/>
          </a:prstGeom>
        </p:spPr>
        <p:txBody>
          <a:bodyPr wrap="none" fromWordArt="1">
            <a:prstTxWarp prst="textPlain">
              <a:avLst>
                <a:gd name="adj" fmla="val 50000"/>
              </a:avLst>
            </a:prstTxWarp>
          </a:bodyPr>
          <a:lstStyle/>
          <a:p>
            <a:pPr algn="ctr">
              <a:defRPr/>
            </a:pPr>
            <a:r>
              <a:rPr lang="en-GB" sz="3600" dirty="0">
                <a:solidFill>
                  <a:srgbClr val="000099"/>
                </a:solidFill>
                <a:latin typeface="Trebuchet MS" pitchFamily="34" charset="0"/>
              </a:rPr>
              <a:t> LIVING </a:t>
            </a:r>
            <a:r>
              <a:rPr lang="en-GB" sz="3600" kern="10" dirty="0">
                <a:ln w="9525">
                  <a:noFill/>
                  <a:round/>
                  <a:headEnd/>
                  <a:tailEnd/>
                </a:ln>
                <a:solidFill>
                  <a:srgbClr val="000099"/>
                </a:solidFill>
                <a:latin typeface="Trebuchet MS" pitchFamily="34" charset="0"/>
              </a:rPr>
              <a:t>RESOURCES </a:t>
            </a:r>
            <a:endParaRPr lang="en-GB" sz="3600" dirty="0">
              <a:solidFill>
                <a:srgbClr val="000099"/>
              </a:solidFill>
              <a:latin typeface="Trebuchet M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algn="just">
              <a:spcBef>
                <a:spcPts val="300"/>
              </a:spcBef>
              <a:spcAft>
                <a:spcPts val="30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Hydrocarbons – Oil &amp; Natural Gas</a:t>
            </a:r>
          </a:p>
          <a:p>
            <a:pPr algn="just">
              <a:spcBef>
                <a:spcPts val="300"/>
              </a:spcBef>
              <a:spcAft>
                <a:spcPts val="300"/>
              </a:spcAft>
              <a:buClrTx/>
              <a:buFont typeface="Wingdings" panose="05000000000000000000" pitchFamily="2" charset="2"/>
              <a:buChar char="§"/>
              <a:defRPr/>
            </a:pPr>
            <a:r>
              <a:rPr lang="en-US" sz="1800" dirty="0" smtClean="0">
                <a:latin typeface="Trebuchet MS" panose="020B0603020202020204" pitchFamily="34" charset="0"/>
              </a:rPr>
              <a:t>Oceans contribute 30% of global oil and 27% of global natural gas production</a:t>
            </a:r>
          </a:p>
          <a:p>
            <a:pPr algn="just">
              <a:spcBef>
                <a:spcPts val="300"/>
              </a:spcBef>
              <a:spcAft>
                <a:spcPts val="300"/>
              </a:spcAft>
              <a:buClrTx/>
              <a:buFont typeface="Wingdings" panose="05000000000000000000" pitchFamily="2" charset="2"/>
              <a:buChar char="§"/>
              <a:defRPr/>
            </a:pPr>
            <a:r>
              <a:rPr lang="en-US" sz="1800" dirty="0" smtClean="0">
                <a:latin typeface="Trebuchet MS" panose="020B0603020202020204" pitchFamily="34" charset="0"/>
              </a:rPr>
              <a:t>As of 2024, global oil production is </a:t>
            </a:r>
            <a:r>
              <a:rPr lang="en-US" sz="1800" dirty="0" err="1" smtClean="0">
                <a:latin typeface="Trebuchet MS" panose="020B0603020202020204" pitchFamily="34" charset="0"/>
              </a:rPr>
              <a:t>approx</a:t>
            </a:r>
            <a:r>
              <a:rPr lang="en-US" sz="1800" dirty="0" smtClean="0">
                <a:latin typeface="Trebuchet MS" panose="020B0603020202020204" pitchFamily="34" charset="0"/>
              </a:rPr>
              <a:t> 101 million barrels per day</a:t>
            </a:r>
          </a:p>
          <a:p>
            <a:pPr algn="just">
              <a:spcBef>
                <a:spcPts val="300"/>
              </a:spcBef>
              <a:spcAft>
                <a:spcPts val="30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Gases (Produced, Absorbed, or Stored)</a:t>
            </a:r>
          </a:p>
          <a:p>
            <a:pPr algn="just">
              <a:spcBef>
                <a:spcPts val="300"/>
              </a:spcBef>
              <a:spcAft>
                <a:spcPts val="300"/>
              </a:spcAft>
              <a:buClrTx/>
              <a:buFont typeface="Wingdings" panose="05000000000000000000" pitchFamily="2" charset="2"/>
              <a:buChar char="§"/>
              <a:defRPr/>
            </a:pPr>
            <a:r>
              <a:rPr lang="en-US" sz="1800" dirty="0" smtClean="0">
                <a:latin typeface="Trebuchet MS" panose="020B0603020202020204" pitchFamily="34" charset="0"/>
              </a:rPr>
              <a:t>Oceans produce over 50% of Earth’s oxygen, primarily through phytoplankton</a:t>
            </a:r>
          </a:p>
          <a:p>
            <a:pPr algn="just">
              <a:spcBef>
                <a:spcPts val="300"/>
              </a:spcBef>
              <a:spcAft>
                <a:spcPts val="300"/>
              </a:spcAft>
              <a:buClrTx/>
              <a:buFont typeface="Wingdings" panose="05000000000000000000" pitchFamily="2" charset="2"/>
              <a:buChar char="§"/>
              <a:defRPr/>
            </a:pPr>
            <a:r>
              <a:rPr lang="en-US" sz="1800" dirty="0" smtClean="0">
                <a:latin typeface="Trebuchet MS" panose="020B0603020202020204" pitchFamily="34" charset="0"/>
              </a:rPr>
              <a:t>They absorb about 25–30% of global CO₂ emissions annually</a:t>
            </a:r>
          </a:p>
          <a:p>
            <a:pPr algn="just">
              <a:spcBef>
                <a:spcPts val="300"/>
              </a:spcBef>
              <a:spcAft>
                <a:spcPts val="30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Minerals &amp; Salts</a:t>
            </a:r>
          </a:p>
          <a:p>
            <a:pPr algn="just">
              <a:spcBef>
                <a:spcPts val="300"/>
              </a:spcBef>
              <a:spcAft>
                <a:spcPts val="300"/>
              </a:spcAft>
              <a:buClrTx/>
              <a:buFont typeface="Wingdings" panose="05000000000000000000" pitchFamily="2" charset="2"/>
              <a:buChar char="§"/>
              <a:defRPr/>
            </a:pPr>
            <a:r>
              <a:rPr lang="en-US" sz="1800" dirty="0" smtClean="0">
                <a:latin typeface="Trebuchet MS" panose="020B0603020202020204" pitchFamily="34" charset="0"/>
              </a:rPr>
              <a:t>Iron, Aluminum, Manganese, Cobalt, Nickel, Copper, Rare Earth Elements (REEs), Sand, Gravel, Silicon, Sulfate, Potassium, Magnesium, Sodium, Calcium, Chloride</a:t>
            </a:r>
          </a:p>
          <a:p>
            <a:pPr algn="just">
              <a:spcBef>
                <a:spcPts val="300"/>
              </a:spcBef>
              <a:spcAft>
                <a:spcPts val="300"/>
              </a:spcAft>
              <a:buClrTx/>
              <a:buFont typeface="Wingdings" panose="05000000000000000000" pitchFamily="2" charset="2"/>
              <a:buChar char="§"/>
              <a:defRPr/>
            </a:pPr>
            <a:r>
              <a:rPr lang="en-US" sz="1800" dirty="0" smtClean="0">
                <a:latin typeface="Trebuchet MS" panose="020B0603020202020204" pitchFamily="34" charset="0"/>
              </a:rPr>
              <a:t>Marine salts and brine resources are widely extracted (e.g., Sodium Chloride)</a:t>
            </a:r>
          </a:p>
          <a:p>
            <a:pPr algn="just">
              <a:spcBef>
                <a:spcPts val="300"/>
              </a:spcBef>
              <a:spcAft>
                <a:spcPts val="30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Coral reefs:</a:t>
            </a:r>
            <a:r>
              <a:rPr lang="en-US" sz="1800" dirty="0" smtClean="0">
                <a:latin typeface="Trebuchet MS" panose="020B0603020202020204" pitchFamily="34" charset="0"/>
              </a:rPr>
              <a:t> also considered non-living carbonate structures with ecological value</a:t>
            </a:r>
          </a:p>
          <a:p>
            <a:pPr algn="just">
              <a:spcBef>
                <a:spcPts val="300"/>
              </a:spcBef>
              <a:spcAft>
                <a:spcPts val="30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Water (Desalination):</a:t>
            </a:r>
          </a:p>
          <a:p>
            <a:pPr algn="just">
              <a:spcBef>
                <a:spcPts val="300"/>
              </a:spcBef>
              <a:spcAft>
                <a:spcPts val="300"/>
              </a:spcAft>
              <a:buClrTx/>
              <a:buFont typeface="Wingdings" panose="05000000000000000000" pitchFamily="2" charset="2"/>
              <a:buChar char="§"/>
              <a:defRPr/>
            </a:pPr>
            <a:r>
              <a:rPr lang="en-US" sz="1800" dirty="0" smtClean="0">
                <a:latin typeface="Trebuchet MS" panose="020B0603020202020204" pitchFamily="34" charset="0"/>
              </a:rPr>
              <a:t>Oceans provide a key source of freshwater in over 120 countries.</a:t>
            </a:r>
          </a:p>
          <a:p>
            <a:pPr algn="just">
              <a:spcBef>
                <a:spcPts val="300"/>
              </a:spcBef>
              <a:spcAft>
                <a:spcPts val="30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Energy Potential:</a:t>
            </a:r>
          </a:p>
          <a:p>
            <a:pPr marL="574675" lvl="1" indent="-234950" algn="just">
              <a:spcBef>
                <a:spcPts val="300"/>
              </a:spcBef>
              <a:spcAft>
                <a:spcPts val="300"/>
              </a:spcAft>
              <a:buClrTx/>
              <a:buFont typeface="Wingdings" panose="05000000000000000000" pitchFamily="2" charset="2"/>
              <a:buChar char="§"/>
              <a:defRPr/>
            </a:pPr>
            <a:r>
              <a:rPr lang="en-US" sz="1800" dirty="0" smtClean="0">
                <a:latin typeface="Trebuchet MS" panose="020B0603020202020204" pitchFamily="34" charset="0"/>
              </a:rPr>
              <a:t>Tidal, Wave, Ocean Thermal Energy Conversion (OTEC) and Salinity Gradient Energy</a:t>
            </a:r>
          </a:p>
          <a:p>
            <a:pPr marL="574675" lvl="1" indent="-234950" algn="just">
              <a:spcBef>
                <a:spcPts val="300"/>
              </a:spcBef>
              <a:spcAft>
                <a:spcPts val="300"/>
              </a:spcAft>
              <a:buClrTx/>
              <a:buFont typeface="Wingdings" panose="05000000000000000000" pitchFamily="2" charset="2"/>
              <a:buChar char="§"/>
              <a:defRPr/>
            </a:pPr>
            <a:r>
              <a:rPr lang="en-US" sz="1800" dirty="0" smtClean="0">
                <a:latin typeface="Trebuchet MS" panose="020B0603020202020204" pitchFamily="34" charset="0"/>
              </a:rPr>
              <a:t>Offshore wind energy capacity reached 64.3 GW globally in 2023, led by China, UK, and Germany</a:t>
            </a:r>
          </a:p>
          <a:p>
            <a:pPr algn="just">
              <a:spcBef>
                <a:spcPts val="300"/>
              </a:spcBef>
              <a:spcAft>
                <a:spcPts val="30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Climate Buffer Function:</a:t>
            </a:r>
          </a:p>
          <a:p>
            <a:pPr algn="just">
              <a:spcBef>
                <a:spcPts val="300"/>
              </a:spcBef>
              <a:spcAft>
                <a:spcPts val="300"/>
              </a:spcAft>
              <a:buClrTx/>
              <a:buFont typeface="Wingdings" panose="05000000000000000000" pitchFamily="2" charset="2"/>
              <a:buChar char="§"/>
              <a:defRPr/>
            </a:pPr>
            <a:r>
              <a:rPr lang="en-US" sz="1800" dirty="0" smtClean="0">
                <a:latin typeface="Trebuchet MS" panose="020B0603020202020204" pitchFamily="34" charset="0"/>
              </a:rPr>
              <a:t>Oceans regulate global climate by heat absorption and redistribution</a:t>
            </a:r>
          </a:p>
        </p:txBody>
      </p:sp>
      <p:sp>
        <p:nvSpPr>
          <p:cNvPr id="6" name="WordArt 5"/>
          <p:cNvSpPr>
            <a:spLocks noChangeArrowheads="1" noChangeShapeType="1"/>
          </p:cNvSpPr>
          <p:nvPr/>
        </p:nvSpPr>
        <p:spPr bwMode="auto">
          <a:xfrm>
            <a:off x="1752600" y="76200"/>
            <a:ext cx="5638800" cy="457200"/>
          </a:xfrm>
          <a:prstGeom prst="rect">
            <a:avLst/>
          </a:prstGeom>
        </p:spPr>
        <p:txBody>
          <a:bodyPr wrap="none" fromWordArt="1">
            <a:prstTxWarp prst="textPlain">
              <a:avLst>
                <a:gd name="adj" fmla="val 50000"/>
              </a:avLst>
            </a:prstTxWarp>
          </a:bodyPr>
          <a:lstStyle/>
          <a:p>
            <a:pPr algn="ctr">
              <a:defRPr/>
            </a:pPr>
            <a:r>
              <a:rPr lang="en-GB" sz="3600" dirty="0">
                <a:solidFill>
                  <a:srgbClr val="000099"/>
                </a:solidFill>
                <a:latin typeface="Trebuchet MS" pitchFamily="34" charset="0"/>
              </a:rPr>
              <a:t> NON-LIVING </a:t>
            </a:r>
            <a:r>
              <a:rPr lang="en-GB" sz="3600" kern="10" dirty="0">
                <a:ln w="9525">
                  <a:noFill/>
                  <a:round/>
                  <a:headEnd/>
                  <a:tailEnd/>
                </a:ln>
                <a:solidFill>
                  <a:srgbClr val="000099"/>
                </a:solidFill>
                <a:latin typeface="Trebuchet MS" pitchFamily="34" charset="0"/>
              </a:rPr>
              <a:t>(NATURAL) RESOURCES</a:t>
            </a:r>
            <a:endParaRPr lang="en-GB" sz="3600" dirty="0">
              <a:solidFill>
                <a:srgbClr val="000099"/>
              </a:solidFill>
              <a:latin typeface="Trebuchet MS"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algn="just">
              <a:lnSpc>
                <a:spcPct val="120000"/>
              </a:lnSpc>
              <a:spcBef>
                <a:spcPts val="600"/>
              </a:spcBef>
              <a:spcAft>
                <a:spcPts val="0"/>
              </a:spcAft>
              <a:buClrTx/>
              <a:buFont typeface="Wingdings" panose="05000000000000000000" pitchFamily="2" charset="2"/>
              <a:buChar char="§"/>
              <a:defRPr/>
            </a:pPr>
            <a:r>
              <a:rPr lang="en-US" sz="1800" dirty="0" smtClean="0">
                <a:latin typeface="Trebuchet MS" panose="020B0603020202020204" pitchFamily="34" charset="0"/>
              </a:rPr>
              <a:t>Man-made assets in marine environment, often governed by maritime law. Have strategic, economic, legal value</a:t>
            </a:r>
          </a:p>
          <a:p>
            <a:pPr algn="just">
              <a:lnSpc>
                <a:spcPct val="120000"/>
              </a:lnSpc>
              <a:spcBef>
                <a:spcPts val="600"/>
              </a:spcBef>
              <a:spcAft>
                <a:spcPts val="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Shipwrecks &amp; Maritime Properties (Subject to Salvage Laws):</a:t>
            </a:r>
          </a:p>
          <a:p>
            <a:pPr algn="just">
              <a:lnSpc>
                <a:spcPct val="120000"/>
              </a:lnSpc>
              <a:spcBef>
                <a:spcPts val="600"/>
              </a:spcBef>
              <a:spcAft>
                <a:spcPts val="0"/>
              </a:spcAft>
              <a:buClrTx/>
              <a:buFont typeface="Wingdings" panose="05000000000000000000" pitchFamily="2" charset="2"/>
              <a:buChar char="§"/>
              <a:defRPr/>
            </a:pPr>
            <a:r>
              <a:rPr lang="en-US" sz="1800" dirty="0" smtClean="0">
                <a:latin typeface="Trebuchet MS" panose="020B0603020202020204" pitchFamily="34" charset="0"/>
              </a:rPr>
              <a:t>Shipwrecks, sunken cargo, aircraft; Jetsam; Flotsam; Derelict (abandoned vessels or property)</a:t>
            </a:r>
          </a:p>
          <a:p>
            <a:pPr algn="just">
              <a:lnSpc>
                <a:spcPct val="120000"/>
              </a:lnSpc>
              <a:spcBef>
                <a:spcPts val="600"/>
              </a:spcBef>
              <a:spcAft>
                <a:spcPts val="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Artificial Islands:</a:t>
            </a:r>
          </a:p>
          <a:p>
            <a:pPr algn="just">
              <a:lnSpc>
                <a:spcPct val="120000"/>
              </a:lnSpc>
              <a:spcBef>
                <a:spcPts val="600"/>
              </a:spcBef>
              <a:spcAft>
                <a:spcPts val="0"/>
              </a:spcAft>
              <a:buClrTx/>
              <a:buFont typeface="Wingdings" panose="05000000000000000000" pitchFamily="2" charset="2"/>
              <a:buChar char="§"/>
              <a:defRPr/>
            </a:pPr>
            <a:r>
              <a:rPr lang="en-US" sz="1800" dirty="0" smtClean="0">
                <a:latin typeface="Trebuchet MS" panose="020B0603020202020204" pitchFamily="34" charset="0"/>
              </a:rPr>
              <a:t>Land masses constructed for Tourism, Urban expansion, Military or commercial bases</a:t>
            </a:r>
          </a:p>
          <a:p>
            <a:pPr algn="just">
              <a:lnSpc>
                <a:spcPct val="120000"/>
              </a:lnSpc>
              <a:spcBef>
                <a:spcPts val="600"/>
              </a:spcBef>
              <a:spcAft>
                <a:spcPts val="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Artificial Installations &amp; Structures:</a:t>
            </a:r>
          </a:p>
          <a:p>
            <a:pPr algn="just">
              <a:lnSpc>
                <a:spcPct val="120000"/>
              </a:lnSpc>
              <a:spcBef>
                <a:spcPts val="600"/>
              </a:spcBef>
              <a:spcAft>
                <a:spcPts val="0"/>
              </a:spcAft>
              <a:buClrTx/>
              <a:buFont typeface="Wingdings" panose="05000000000000000000" pitchFamily="2" charset="2"/>
              <a:buChar char="§"/>
              <a:defRPr/>
            </a:pPr>
            <a:r>
              <a:rPr lang="en-US" sz="1800" dirty="0" smtClean="0">
                <a:latin typeface="Trebuchet MS" panose="020B0603020202020204" pitchFamily="34" charset="0"/>
              </a:rPr>
              <a:t>Oil platforms, Floating storage units (FSUs), Offshore wind turbines, Research stations for energy extraction, defense and surveillance</a:t>
            </a:r>
          </a:p>
          <a:p>
            <a:pPr algn="just">
              <a:lnSpc>
                <a:spcPct val="120000"/>
              </a:lnSpc>
              <a:spcBef>
                <a:spcPts val="600"/>
              </a:spcBef>
              <a:spcAft>
                <a:spcPts val="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Submarine Pipelines &amp; Cables:</a:t>
            </a:r>
          </a:p>
          <a:p>
            <a:pPr algn="just">
              <a:lnSpc>
                <a:spcPct val="120000"/>
              </a:lnSpc>
              <a:spcBef>
                <a:spcPts val="600"/>
              </a:spcBef>
              <a:spcAft>
                <a:spcPts val="0"/>
              </a:spcAft>
              <a:buClrTx/>
              <a:buFont typeface="Wingdings" panose="05000000000000000000" pitchFamily="2" charset="2"/>
              <a:buChar char="§"/>
              <a:defRPr/>
            </a:pPr>
            <a:r>
              <a:rPr lang="en-US" sz="1800" dirty="0" smtClean="0">
                <a:latin typeface="Trebuchet MS" panose="020B0603020202020204" pitchFamily="34" charset="0"/>
              </a:rPr>
              <a:t>Over 1.4 million kilometers of active undersea cables (telecom, internet, power) Pipelines also carry gas and oil across seas</a:t>
            </a:r>
          </a:p>
          <a:p>
            <a:pPr algn="just">
              <a:lnSpc>
                <a:spcPct val="120000"/>
              </a:lnSpc>
              <a:spcBef>
                <a:spcPts val="600"/>
              </a:spcBef>
              <a:spcAft>
                <a:spcPts val="0"/>
              </a:spcAft>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Marine Waste Dumping Grounds:</a:t>
            </a:r>
          </a:p>
          <a:p>
            <a:pPr algn="just">
              <a:lnSpc>
                <a:spcPct val="120000"/>
              </a:lnSpc>
              <a:spcBef>
                <a:spcPts val="600"/>
              </a:spcBef>
              <a:spcAft>
                <a:spcPts val="0"/>
              </a:spcAft>
              <a:buClrTx/>
              <a:buFont typeface="Wingdings" panose="05000000000000000000" pitchFamily="2" charset="2"/>
              <a:buChar char="§"/>
              <a:defRPr/>
            </a:pPr>
            <a:r>
              <a:rPr lang="en-US" sz="1800" dirty="0" smtClean="0">
                <a:latin typeface="Trebuchet MS" panose="020B0603020202020204" pitchFamily="34" charset="0"/>
              </a:rPr>
              <a:t>Industrial or military waste disposal, Decommissioned equipment or munitions, carbon dioxide storage (CCS)</a:t>
            </a:r>
          </a:p>
          <a:p>
            <a:pPr algn="just">
              <a:lnSpc>
                <a:spcPct val="120000"/>
              </a:lnSpc>
              <a:spcBef>
                <a:spcPts val="600"/>
              </a:spcBef>
              <a:spcAft>
                <a:spcPts val="0"/>
              </a:spcAft>
              <a:buClrTx/>
              <a:buFont typeface="Wingdings" panose="05000000000000000000" pitchFamily="2" charset="2"/>
              <a:buChar char="§"/>
              <a:defRPr/>
            </a:pPr>
            <a:r>
              <a:rPr lang="en-US" sz="1800" b="1" dirty="0" smtClean="0">
                <a:solidFill>
                  <a:srgbClr val="008000"/>
                </a:solidFill>
                <a:latin typeface="Trebuchet MS" panose="020B0603020202020204" pitchFamily="34" charset="0"/>
              </a:rPr>
              <a:t>These non-natural marine resources form an essential part of modern ocean use and governance. They must be managed through international law, environmental safeguards, and sustainable marine spatial planning</a:t>
            </a:r>
          </a:p>
        </p:txBody>
      </p:sp>
      <p:sp>
        <p:nvSpPr>
          <p:cNvPr id="6" name="WordArt 5"/>
          <p:cNvSpPr>
            <a:spLocks noChangeArrowheads="1" noChangeShapeType="1"/>
          </p:cNvSpPr>
          <p:nvPr/>
        </p:nvSpPr>
        <p:spPr bwMode="auto">
          <a:xfrm>
            <a:off x="1371600" y="76200"/>
            <a:ext cx="6096000" cy="457200"/>
          </a:xfrm>
          <a:prstGeom prst="rect">
            <a:avLst/>
          </a:prstGeom>
        </p:spPr>
        <p:txBody>
          <a:bodyPr wrap="none" fromWordArt="1">
            <a:prstTxWarp prst="textPlain">
              <a:avLst>
                <a:gd name="adj" fmla="val 50000"/>
              </a:avLst>
            </a:prstTxWarp>
          </a:bodyPr>
          <a:lstStyle/>
          <a:p>
            <a:pPr algn="ctr">
              <a:defRPr/>
            </a:pPr>
            <a:r>
              <a:rPr lang="en-GB" sz="3600" dirty="0">
                <a:solidFill>
                  <a:srgbClr val="000099"/>
                </a:solidFill>
                <a:latin typeface="Trebuchet MS" pitchFamily="34" charset="0"/>
              </a:rPr>
              <a:t> NON-LIVING (NON NATURAL) </a:t>
            </a:r>
            <a:r>
              <a:rPr lang="en-GB" sz="3600" kern="10" dirty="0">
                <a:ln w="9525">
                  <a:noFill/>
                  <a:round/>
                  <a:headEnd/>
                  <a:tailEnd/>
                </a:ln>
                <a:solidFill>
                  <a:srgbClr val="000099"/>
                </a:solidFill>
                <a:latin typeface="Trebuchet MS" pitchFamily="34" charset="0"/>
              </a:rPr>
              <a:t>RESOURCES </a:t>
            </a:r>
            <a:endParaRPr lang="en-GB" sz="3600" dirty="0">
              <a:solidFill>
                <a:srgbClr val="000099"/>
              </a:solidFill>
              <a:latin typeface="Trebuchet MS"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362200"/>
          <a:ext cx="91440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descr="D:\3. TEACHING &amp; TRAINING()\9- GUEST SPEAKER\2023 - Maritime Law - IIUI - Sharia Academy - 64 Course\MARITIME LAW MATERIAL\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8006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7" descr="E:\5D. LECTURES - MARIINE ENVIRONMENT\3. MARINE ENVIRONMENT MATERIAL\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505200"/>
            <a:ext cx="2667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Grp="1" noChangeArrowheads="1"/>
          </p:cNvSpPr>
          <p:nvPr>
            <p:ph idx="1"/>
          </p:nvPr>
        </p:nvSpPr>
        <p:spPr bwMode="auto">
          <a:xfrm>
            <a:off x="0" y="685800"/>
            <a:ext cx="63246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algn="just">
              <a:lnSpc>
                <a:spcPct val="200000"/>
              </a:lnSpc>
              <a:buClrTx/>
              <a:buFont typeface="Wingdings" panose="05000000000000000000" pitchFamily="2" charset="2"/>
              <a:buChar char="§"/>
              <a:defRPr/>
            </a:pPr>
            <a:r>
              <a:rPr lang="en-US" sz="2000" b="1" dirty="0" smtClean="0">
                <a:solidFill>
                  <a:srgbClr val="000099"/>
                </a:solidFill>
                <a:latin typeface="Trebuchet MS" panose="020B0603020202020204" pitchFamily="34" charset="0"/>
              </a:rPr>
              <a:t>Medium of Navigation and Trade</a:t>
            </a:r>
            <a:endParaRPr lang="en-US" sz="2000" dirty="0" smtClean="0">
              <a:solidFill>
                <a:srgbClr val="000099"/>
              </a:solidFill>
              <a:latin typeface="Trebuchet MS" panose="020B0603020202020204" pitchFamily="34" charset="0"/>
            </a:endParaRPr>
          </a:p>
          <a:p>
            <a:pPr algn="just">
              <a:lnSpc>
                <a:spcPct val="200000"/>
              </a:lnSpc>
              <a:buClrTx/>
              <a:buFont typeface="Wingdings" panose="05000000000000000000" pitchFamily="2" charset="2"/>
              <a:buChar char="§"/>
              <a:defRPr/>
            </a:pPr>
            <a:r>
              <a:rPr lang="en-US" sz="2000" b="1" dirty="0" smtClean="0">
                <a:solidFill>
                  <a:srgbClr val="000099"/>
                </a:solidFill>
                <a:latin typeface="Trebuchet MS" panose="020B0603020202020204" pitchFamily="34" charset="0"/>
              </a:rPr>
              <a:t>Shipping for Commerce and Tourism</a:t>
            </a:r>
            <a:endParaRPr lang="en-US" sz="2000" dirty="0" smtClean="0">
              <a:solidFill>
                <a:srgbClr val="000099"/>
              </a:solidFill>
              <a:latin typeface="Trebuchet MS" panose="020B0603020202020204" pitchFamily="34" charset="0"/>
            </a:endParaRPr>
          </a:p>
          <a:p>
            <a:pPr algn="just">
              <a:lnSpc>
                <a:spcPct val="200000"/>
              </a:lnSpc>
              <a:buClrTx/>
              <a:buFont typeface="Wingdings" panose="05000000000000000000" pitchFamily="2" charset="2"/>
              <a:buChar char="§"/>
              <a:defRPr/>
            </a:pPr>
            <a:r>
              <a:rPr lang="en-US" sz="2000" b="1" dirty="0" smtClean="0">
                <a:solidFill>
                  <a:srgbClr val="000099"/>
                </a:solidFill>
                <a:latin typeface="Trebuchet MS" panose="020B0603020202020204" pitchFamily="34" charset="0"/>
              </a:rPr>
              <a:t>Political, Military, and Strategic Uses</a:t>
            </a:r>
            <a:endParaRPr lang="en-US" sz="2000" dirty="0" smtClean="0">
              <a:solidFill>
                <a:srgbClr val="000099"/>
              </a:solidFill>
              <a:latin typeface="Trebuchet MS" panose="020B0603020202020204" pitchFamily="34" charset="0"/>
            </a:endParaRPr>
          </a:p>
          <a:p>
            <a:pPr lvl="1" algn="just">
              <a:lnSpc>
                <a:spcPct val="200000"/>
              </a:lnSpc>
              <a:buClrTx/>
              <a:buFont typeface="Wingdings" panose="05000000000000000000" pitchFamily="2" charset="2"/>
              <a:buChar char="§"/>
              <a:defRPr/>
            </a:pPr>
            <a:r>
              <a:rPr lang="en-US" sz="2000" b="1" dirty="0" smtClean="0">
                <a:solidFill>
                  <a:srgbClr val="000099"/>
                </a:solidFill>
                <a:latin typeface="Trebuchet MS" panose="020B0603020202020204" pitchFamily="34" charset="0"/>
              </a:rPr>
              <a:t>a) Law Enforcement &amp; Maritime Security </a:t>
            </a:r>
          </a:p>
          <a:p>
            <a:pPr lvl="1" algn="just">
              <a:lnSpc>
                <a:spcPct val="200000"/>
              </a:lnSpc>
              <a:buClrTx/>
              <a:buFont typeface="Wingdings" panose="05000000000000000000" pitchFamily="2" charset="2"/>
              <a:buChar char="§"/>
              <a:defRPr/>
            </a:pPr>
            <a:r>
              <a:rPr lang="en-US" sz="2000" b="1" dirty="0" smtClean="0">
                <a:solidFill>
                  <a:srgbClr val="000099"/>
                </a:solidFill>
                <a:latin typeface="Trebuchet MS" panose="020B0603020202020204" pitchFamily="34" charset="0"/>
              </a:rPr>
              <a:t>b) Naval Maneuvers &amp; Weapons Testing</a:t>
            </a:r>
            <a:endParaRPr lang="en-US" sz="2000" dirty="0" smtClean="0">
              <a:solidFill>
                <a:srgbClr val="000099"/>
              </a:solidFill>
              <a:latin typeface="Trebuchet MS" panose="020B0603020202020204" pitchFamily="34" charset="0"/>
            </a:endParaRPr>
          </a:p>
          <a:p>
            <a:pPr lvl="1" algn="just">
              <a:lnSpc>
                <a:spcPct val="200000"/>
              </a:lnSpc>
              <a:buClrTx/>
              <a:buFont typeface="Wingdings" panose="05000000000000000000" pitchFamily="2" charset="2"/>
              <a:buChar char="§"/>
              <a:defRPr/>
            </a:pPr>
            <a:r>
              <a:rPr lang="en-US" sz="2000" b="1" dirty="0" smtClean="0">
                <a:solidFill>
                  <a:srgbClr val="000099"/>
                </a:solidFill>
                <a:latin typeface="Trebuchet MS" panose="020B0603020202020204" pitchFamily="34" charset="0"/>
              </a:rPr>
              <a:t>c) Military Presence and Deterrence</a:t>
            </a:r>
            <a:endParaRPr lang="en-US" sz="2000" dirty="0" smtClean="0">
              <a:solidFill>
                <a:srgbClr val="000099"/>
              </a:solidFill>
              <a:latin typeface="Trebuchet MS" panose="020B0603020202020204" pitchFamily="34" charset="0"/>
            </a:endParaRPr>
          </a:p>
          <a:p>
            <a:pPr lvl="1" algn="just">
              <a:lnSpc>
                <a:spcPct val="200000"/>
              </a:lnSpc>
              <a:buClrTx/>
              <a:buFont typeface="Wingdings" panose="05000000000000000000" pitchFamily="2" charset="2"/>
              <a:buChar char="§"/>
              <a:defRPr/>
            </a:pPr>
            <a:r>
              <a:rPr lang="en-US" sz="2000" b="1" dirty="0" smtClean="0">
                <a:solidFill>
                  <a:srgbClr val="000099"/>
                </a:solidFill>
                <a:latin typeface="Trebuchet MS" panose="020B0603020202020204" pitchFamily="34" charset="0"/>
              </a:rPr>
              <a:t>d) Combat and Logistics</a:t>
            </a:r>
            <a:endParaRPr lang="en-US" sz="2000" dirty="0" smtClean="0">
              <a:solidFill>
                <a:srgbClr val="000099"/>
              </a:solidFill>
              <a:latin typeface="Trebuchet MS" panose="020B0603020202020204" pitchFamily="34" charset="0"/>
            </a:endParaRPr>
          </a:p>
          <a:p>
            <a:pPr lvl="1" algn="just">
              <a:lnSpc>
                <a:spcPct val="200000"/>
              </a:lnSpc>
              <a:buClrTx/>
              <a:buFont typeface="Wingdings" panose="05000000000000000000" pitchFamily="2" charset="2"/>
              <a:buChar char="§"/>
              <a:defRPr/>
            </a:pPr>
            <a:r>
              <a:rPr lang="en-US" sz="2000" b="1" dirty="0" smtClean="0">
                <a:solidFill>
                  <a:srgbClr val="000099"/>
                </a:solidFill>
                <a:latin typeface="Trebuchet MS" panose="020B0603020202020204" pitchFamily="34" charset="0"/>
              </a:rPr>
              <a:t>e) Protection of Sea Frontiers</a:t>
            </a:r>
          </a:p>
          <a:p>
            <a:pPr algn="just">
              <a:lnSpc>
                <a:spcPct val="200000"/>
              </a:lnSpc>
              <a:buClrTx/>
              <a:buFont typeface="Wingdings" panose="05000000000000000000" pitchFamily="2" charset="2"/>
              <a:buChar char="§"/>
              <a:defRPr/>
            </a:pPr>
            <a:r>
              <a:rPr lang="en-US" sz="2000" dirty="0" smtClean="0">
                <a:solidFill>
                  <a:srgbClr val="000099"/>
                </a:solidFill>
                <a:latin typeface="Trebuchet MS" panose="020B0603020202020204" pitchFamily="34" charset="0"/>
              </a:rPr>
              <a:t>Marine Waste Dumping Grounds</a:t>
            </a:r>
          </a:p>
        </p:txBody>
      </p:sp>
      <p:sp>
        <p:nvSpPr>
          <p:cNvPr id="5" name="WordArt 5"/>
          <p:cNvSpPr>
            <a:spLocks noChangeArrowheads="1" noChangeShapeType="1"/>
          </p:cNvSpPr>
          <p:nvPr/>
        </p:nvSpPr>
        <p:spPr bwMode="auto">
          <a:xfrm>
            <a:off x="1828800" y="152400"/>
            <a:ext cx="5638800" cy="381000"/>
          </a:xfrm>
          <a:prstGeom prst="rect">
            <a:avLst/>
          </a:prstGeom>
        </p:spPr>
        <p:txBody>
          <a:bodyPr wrap="none" fromWordArt="1">
            <a:prstTxWarp prst="textPlain">
              <a:avLst>
                <a:gd name="adj" fmla="val 50000"/>
              </a:avLst>
            </a:prstTxWarp>
          </a:bodyPr>
          <a:lstStyle/>
          <a:p>
            <a:pPr algn="ctr">
              <a:defRPr/>
            </a:pPr>
            <a:r>
              <a:rPr lang="en-GB" sz="3600" kern="10" dirty="0">
                <a:ln w="9525">
                  <a:noFill/>
                  <a:round/>
                  <a:headEnd/>
                  <a:tailEnd/>
                </a:ln>
                <a:solidFill>
                  <a:srgbClr val="000099"/>
                </a:solidFill>
                <a:latin typeface="Trebuchet MS" pitchFamily="34" charset="0"/>
              </a:rPr>
              <a:t> USES OF </a:t>
            </a:r>
            <a:r>
              <a:rPr lang="en-GB" sz="3600" dirty="0">
                <a:solidFill>
                  <a:srgbClr val="000099"/>
                </a:solidFill>
                <a:latin typeface="Trebuchet MS" pitchFamily="34" charset="0"/>
              </a:rPr>
              <a:t>OCEANS &amp; </a:t>
            </a:r>
            <a:r>
              <a:rPr lang="en-US" sz="3600" dirty="0">
                <a:solidFill>
                  <a:srgbClr val="000099"/>
                </a:solidFill>
                <a:latin typeface="Trebuchet MS" pitchFamily="34" charset="0"/>
              </a:rPr>
              <a:t>SEAS </a:t>
            </a:r>
            <a:endParaRPr lang="en-GB" sz="3600" dirty="0">
              <a:solidFill>
                <a:srgbClr val="000099"/>
              </a:solidFill>
              <a:latin typeface="Trebuchet MS" pitchFamily="34" charset="0"/>
            </a:endParaRPr>
          </a:p>
        </p:txBody>
      </p:sp>
      <p:pic>
        <p:nvPicPr>
          <p:cNvPr id="52230" name="Picture 5" descr="E:\5D. LECTURES - MARIINE ENVIRONMENT\3. MARINE ENVIRONMENT MATERIAL\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275" y="814388"/>
            <a:ext cx="23558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6" descr="E:\5D. LECTURES - MARIINE ENVIRONMENT\3. MARINE ENVIRONMENT MATERIAL\download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905000"/>
            <a:ext cx="259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descr="D:\3. TEACHING &amp; TRAINING()\9- GUEST SPEAKER\2023 - Maritime Law - IIUI - Sharia Academy - 64 Course\MARITIME LAW MATERIAL\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5105400"/>
            <a:ext cx="2060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7" descr="E:\5D. LECTURES - MARIINE ENVIRONMENT\3. MARINE ENVIRONMENT MATERIAL\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3505200"/>
            <a:ext cx="22129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3"/>
          <p:cNvSpPr>
            <a:spLocks noGrp="1" noChangeArrowheads="1"/>
          </p:cNvSpPr>
          <p:nvPr>
            <p:ph idx="1"/>
          </p:nvPr>
        </p:nvSpPr>
        <p:spPr bwMode="auto">
          <a:xfrm>
            <a:off x="0" y="685800"/>
            <a:ext cx="6931025" cy="58674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buClrTx/>
              <a:buFont typeface="Wingdings" panose="05000000000000000000" pitchFamily="2" charset="2"/>
              <a:buChar char="§"/>
            </a:pPr>
            <a:r>
              <a:rPr lang="en-US" altLang="en-US" sz="1200" b="1" smtClean="0">
                <a:solidFill>
                  <a:srgbClr val="000099"/>
                </a:solidFill>
                <a:latin typeface="Trebuchet MS" panose="020B0603020202020204" pitchFamily="34" charset="0"/>
              </a:rPr>
              <a:t>Medium of Navigation and Trade</a:t>
            </a:r>
          </a:p>
          <a:p>
            <a:pPr algn="just">
              <a:buClrTx/>
              <a:buFont typeface="Wingdings" panose="05000000000000000000" pitchFamily="2" charset="2"/>
              <a:buChar char="§"/>
            </a:pPr>
            <a:r>
              <a:rPr lang="en-US" altLang="en-US" sz="1200" smtClean="0">
                <a:latin typeface="Trebuchet MS" panose="020B0603020202020204" pitchFamily="34" charset="0"/>
              </a:rPr>
              <a:t>Over 95% of global trade by volume is carried by sea</a:t>
            </a:r>
          </a:p>
          <a:p>
            <a:pPr algn="just">
              <a:buClrTx/>
              <a:buFont typeface="Wingdings" panose="05000000000000000000" pitchFamily="2" charset="2"/>
              <a:buChar char="§"/>
            </a:pPr>
            <a:r>
              <a:rPr lang="en-US" altLang="en-US" sz="1200" smtClean="0">
                <a:latin typeface="Trebuchet MS" panose="020B0603020202020204" pitchFamily="34" charset="0"/>
              </a:rPr>
              <a:t>Oceans are the cheapest and most efficient mode of transport for bulk goods.</a:t>
            </a:r>
          </a:p>
          <a:p>
            <a:pPr algn="just">
              <a:buClrTx/>
              <a:buFont typeface="Wingdings" panose="05000000000000000000" pitchFamily="2" charset="2"/>
              <a:buChar char="§"/>
            </a:pPr>
            <a:r>
              <a:rPr lang="en-US" altLang="en-US" sz="1200" smtClean="0">
                <a:latin typeface="Trebuchet MS" panose="020B0603020202020204" pitchFamily="34" charset="0"/>
              </a:rPr>
              <a:t>Global merchant fleet comprises approximately: 36,299 cargo ships, 16,560 tankers, Total: 52,859 commercial vessels</a:t>
            </a:r>
          </a:p>
          <a:p>
            <a:pPr algn="just">
              <a:buClrTx/>
              <a:buFont typeface="Wingdings" panose="05000000000000000000" pitchFamily="2" charset="2"/>
              <a:buChar char="§"/>
            </a:pPr>
            <a:r>
              <a:rPr lang="en-US" altLang="en-US" sz="1200" smtClean="0">
                <a:latin typeface="Trebuchet MS" panose="020B0603020202020204" pitchFamily="34" charset="0"/>
              </a:rPr>
              <a:t>Ports, straits, and shipping lanes (e.g., Suez, Panama, Malacca) are vital trade arteries.</a:t>
            </a:r>
          </a:p>
          <a:p>
            <a:pPr algn="just">
              <a:buClrTx/>
              <a:buFont typeface="Wingdings" panose="05000000000000000000" pitchFamily="2" charset="2"/>
              <a:buChar char="§"/>
            </a:pPr>
            <a:r>
              <a:rPr lang="en-US" altLang="en-US" sz="1200" b="1" smtClean="0">
                <a:solidFill>
                  <a:srgbClr val="000099"/>
                </a:solidFill>
                <a:latin typeface="Trebuchet MS" panose="020B0603020202020204" pitchFamily="34" charset="0"/>
              </a:rPr>
              <a:t>Shipping for Commerce and Tourism</a:t>
            </a:r>
          </a:p>
          <a:p>
            <a:pPr algn="just">
              <a:buClrTx/>
              <a:buFont typeface="Wingdings" panose="05000000000000000000" pitchFamily="2" charset="2"/>
              <a:buChar char="§"/>
            </a:pPr>
            <a:r>
              <a:rPr lang="en-US" altLang="en-US" sz="1200" smtClean="0">
                <a:latin typeface="Trebuchet MS" panose="020B0603020202020204" pitchFamily="34" charset="0"/>
              </a:rPr>
              <a:t>Passenger ships, cruise liners, and ferries are used for: International tourism, Island connectivity, Pilgrimages and recreational voyages. As of 2023, there are about 5,369 active passenger vessels worldwide (including cruise ships and ferries). Cruise tourism alone contributes over $150 billion annually to the global economy.</a:t>
            </a:r>
          </a:p>
          <a:p>
            <a:pPr algn="just">
              <a:buClrTx/>
              <a:buFont typeface="Wingdings" panose="05000000000000000000" pitchFamily="2" charset="2"/>
              <a:buChar char="§"/>
            </a:pPr>
            <a:r>
              <a:rPr lang="en-US" altLang="en-US" sz="1200" b="1" smtClean="0">
                <a:solidFill>
                  <a:srgbClr val="000099"/>
                </a:solidFill>
                <a:latin typeface="Trebuchet MS" panose="020B0603020202020204" pitchFamily="34" charset="0"/>
              </a:rPr>
              <a:t>Political, Military, and Strategic Uses</a:t>
            </a:r>
          </a:p>
          <a:p>
            <a:pPr algn="just">
              <a:buClrTx/>
              <a:buFont typeface="Wingdings" panose="05000000000000000000" pitchFamily="2" charset="2"/>
              <a:buChar char="§"/>
            </a:pPr>
            <a:r>
              <a:rPr lang="en-US" altLang="en-US" sz="1200" smtClean="0">
                <a:latin typeface="Trebuchet MS" panose="020B0603020202020204" pitchFamily="34" charset="0"/>
              </a:rPr>
              <a:t>Oceans are crucial to projecting and protecting a state's sovereign power and defense interests.</a:t>
            </a:r>
          </a:p>
          <a:p>
            <a:pPr algn="just">
              <a:buClrTx/>
              <a:buFont typeface="Wingdings" panose="05000000000000000000" pitchFamily="2" charset="2"/>
              <a:buChar char="§"/>
            </a:pPr>
            <a:r>
              <a:rPr lang="en-US" altLang="en-US" sz="1200" smtClean="0">
                <a:solidFill>
                  <a:srgbClr val="000099"/>
                </a:solidFill>
                <a:latin typeface="Trebuchet MS" panose="020B0603020202020204" pitchFamily="34" charset="0"/>
              </a:rPr>
              <a:t>a) Law Enforcement &amp; Maritime Security. </a:t>
            </a:r>
            <a:r>
              <a:rPr lang="en-US" altLang="en-US" sz="1200" smtClean="0">
                <a:latin typeface="Trebuchet MS" panose="020B0603020202020204" pitchFamily="34" charset="0"/>
              </a:rPr>
              <a:t>Naval forces, coast guards, and maritime police patrol: Exclusive Economic Zones (EEZs), Territorial waters, High-risk zones (piracy, smuggling, IUU fishing). Enforcement of laws related to customs, immigration, fisheries, and pollution.</a:t>
            </a:r>
          </a:p>
          <a:p>
            <a:pPr algn="just">
              <a:buClrTx/>
              <a:buFont typeface="Wingdings" panose="05000000000000000000" pitchFamily="2" charset="2"/>
              <a:buChar char="§"/>
            </a:pPr>
            <a:r>
              <a:rPr lang="en-US" altLang="en-US" sz="1200" smtClean="0">
                <a:solidFill>
                  <a:srgbClr val="000099"/>
                </a:solidFill>
                <a:latin typeface="Trebuchet MS" panose="020B0603020202020204" pitchFamily="34" charset="0"/>
              </a:rPr>
              <a:t>b) Naval Maneuvers &amp; Weapons Testing. </a:t>
            </a:r>
            <a:r>
              <a:rPr lang="en-US" altLang="en-US" sz="1200" smtClean="0">
                <a:latin typeface="Trebuchet MS" panose="020B0603020202020204" pitchFamily="34" charset="0"/>
              </a:rPr>
              <a:t>Oceans provide secure space for naval exercises, missile testing, and sonar/radar experiments. High seas are often used for strategic weapon calibration, including submarine drills and ballistic missile tests.</a:t>
            </a:r>
          </a:p>
          <a:p>
            <a:pPr algn="just">
              <a:buClrTx/>
              <a:buFont typeface="Wingdings" panose="05000000000000000000" pitchFamily="2" charset="2"/>
              <a:buChar char="§"/>
            </a:pPr>
            <a:r>
              <a:rPr lang="en-US" altLang="en-US" sz="1200" smtClean="0">
                <a:solidFill>
                  <a:srgbClr val="000099"/>
                </a:solidFill>
                <a:latin typeface="Trebuchet MS" panose="020B0603020202020204" pitchFamily="34" charset="0"/>
              </a:rPr>
              <a:t>c) Military Presence and Deterrence. </a:t>
            </a:r>
            <a:r>
              <a:rPr lang="en-US" altLang="en-US" sz="1200" smtClean="0">
                <a:latin typeface="Trebuchet MS" panose="020B0603020202020204" pitchFamily="34" charset="0"/>
              </a:rPr>
              <a:t>Displaying naval force is a tool for:  Power projection, Regional influence, Crisis response, Rapid deployment in conflict zones</a:t>
            </a:r>
          </a:p>
          <a:p>
            <a:pPr algn="just">
              <a:buClrTx/>
              <a:buFont typeface="Wingdings" panose="05000000000000000000" pitchFamily="2" charset="2"/>
              <a:buChar char="§"/>
            </a:pPr>
            <a:r>
              <a:rPr lang="en-US" altLang="en-US" sz="1200" smtClean="0">
                <a:solidFill>
                  <a:srgbClr val="000099"/>
                </a:solidFill>
                <a:latin typeface="Trebuchet MS" panose="020B0603020202020204" pitchFamily="34" charset="0"/>
              </a:rPr>
              <a:t>d) Combat and Logistics. </a:t>
            </a:r>
            <a:r>
              <a:rPr lang="en-US" altLang="en-US" sz="1200" smtClean="0">
                <a:latin typeface="Trebuchet MS" panose="020B0603020202020204" pitchFamily="34" charset="0"/>
              </a:rPr>
              <a:t>Seas are used for: Conduct of naval warfare, Amphibious landings, Mine warfare and blockade operations, Underway replenishment and naval logistics support</a:t>
            </a:r>
          </a:p>
          <a:p>
            <a:pPr algn="just">
              <a:buClrTx/>
              <a:buFont typeface="Wingdings" panose="05000000000000000000" pitchFamily="2" charset="2"/>
              <a:buChar char="§"/>
            </a:pPr>
            <a:r>
              <a:rPr lang="en-US" altLang="en-US" sz="1200" smtClean="0">
                <a:solidFill>
                  <a:srgbClr val="000099"/>
                </a:solidFill>
                <a:latin typeface="Trebuchet MS" panose="020B0603020202020204" pitchFamily="34" charset="0"/>
              </a:rPr>
              <a:t>e) Protection of Sea Frontiers. </a:t>
            </a:r>
            <a:r>
              <a:rPr lang="en-US" altLang="en-US" sz="1200" smtClean="0">
                <a:latin typeface="Trebuchet MS" panose="020B0603020202020204" pitchFamily="34" charset="0"/>
              </a:rPr>
              <a:t>Integral to defending maritime borders, exclusive zones, and critical undersea infrastructure (like data cables and pipelines).</a:t>
            </a:r>
          </a:p>
        </p:txBody>
      </p:sp>
      <p:sp>
        <p:nvSpPr>
          <p:cNvPr id="5" name="WordArt 5"/>
          <p:cNvSpPr>
            <a:spLocks noChangeArrowheads="1" noChangeShapeType="1"/>
          </p:cNvSpPr>
          <p:nvPr/>
        </p:nvSpPr>
        <p:spPr bwMode="auto">
          <a:xfrm>
            <a:off x="1828800" y="152400"/>
            <a:ext cx="5638800" cy="381000"/>
          </a:xfrm>
          <a:prstGeom prst="rect">
            <a:avLst/>
          </a:prstGeom>
        </p:spPr>
        <p:txBody>
          <a:bodyPr wrap="none" fromWordArt="1">
            <a:prstTxWarp prst="textPlain">
              <a:avLst>
                <a:gd name="adj" fmla="val 50000"/>
              </a:avLst>
            </a:prstTxWarp>
          </a:bodyPr>
          <a:lstStyle/>
          <a:p>
            <a:pPr algn="ctr">
              <a:defRPr/>
            </a:pPr>
            <a:r>
              <a:rPr lang="en-GB" sz="3600" kern="10" dirty="0">
                <a:ln w="9525">
                  <a:noFill/>
                  <a:round/>
                  <a:headEnd/>
                  <a:tailEnd/>
                </a:ln>
                <a:solidFill>
                  <a:srgbClr val="000099"/>
                </a:solidFill>
                <a:latin typeface="Trebuchet MS" pitchFamily="34" charset="0"/>
              </a:rPr>
              <a:t> USES OF </a:t>
            </a:r>
            <a:r>
              <a:rPr lang="en-GB" sz="3600" dirty="0">
                <a:solidFill>
                  <a:srgbClr val="000099"/>
                </a:solidFill>
                <a:latin typeface="Trebuchet MS" pitchFamily="34" charset="0"/>
              </a:rPr>
              <a:t>OCEANS &amp; </a:t>
            </a:r>
            <a:r>
              <a:rPr lang="en-US" sz="3600" dirty="0">
                <a:solidFill>
                  <a:srgbClr val="000099"/>
                </a:solidFill>
                <a:latin typeface="Trebuchet MS" pitchFamily="34" charset="0"/>
              </a:rPr>
              <a:t>SEAS </a:t>
            </a:r>
            <a:endParaRPr lang="en-GB" sz="3600" dirty="0">
              <a:solidFill>
                <a:srgbClr val="000099"/>
              </a:solidFill>
              <a:latin typeface="Trebuchet MS" pitchFamily="34" charset="0"/>
            </a:endParaRPr>
          </a:p>
        </p:txBody>
      </p:sp>
      <p:pic>
        <p:nvPicPr>
          <p:cNvPr id="53254" name="Picture 5" descr="E:\5D. LECTURES - MARIINE ENVIRONMENT\3. MARINE ENVIRONMENT MATERIAL\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025" y="795338"/>
            <a:ext cx="219868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6" descr="E:\5D. LECTURES - MARIINE ENVIRONMENT\3. MARINE ENVIRONMENT MATERIAL\download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1025" y="2286000"/>
            <a:ext cx="2212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lnSpcReduction="10000"/>
          </a:bodyPr>
          <a:lstStyle/>
          <a:p>
            <a:pPr algn="just">
              <a:lnSpc>
                <a:spcPct val="200000"/>
              </a:lnSpc>
              <a:spcBef>
                <a:spcPts val="600"/>
              </a:spcBef>
              <a:buClrTx/>
              <a:buFont typeface="Wingdings" panose="05000000000000000000" pitchFamily="2" charset="2"/>
              <a:buChar char="§"/>
              <a:defRPr/>
            </a:pPr>
            <a:r>
              <a:rPr lang="en-US" sz="2000" dirty="0" smtClean="0">
                <a:latin typeface="Trebuchet MS" panose="020B0603020202020204" pitchFamily="34" charset="0"/>
              </a:rPr>
              <a:t>Oceans </a:t>
            </a:r>
            <a:r>
              <a:rPr lang="en-US" sz="2000" dirty="0">
                <a:latin typeface="Trebuchet MS" panose="020B0603020202020204" pitchFamily="34" charset="0"/>
              </a:rPr>
              <a:t>and seas are not just ecological powerhouses but also major contributors to human well-being, cultural </a:t>
            </a:r>
            <a:r>
              <a:rPr lang="en-US" sz="2000" dirty="0" smtClean="0">
                <a:latin typeface="Trebuchet MS" panose="020B0603020202020204" pitchFamily="34" charset="0"/>
              </a:rPr>
              <a:t>identity </a:t>
            </a:r>
            <a:r>
              <a:rPr lang="en-US" sz="2000" dirty="0">
                <a:latin typeface="Trebuchet MS" panose="020B0603020202020204" pitchFamily="34" charset="0"/>
              </a:rPr>
              <a:t>and </a:t>
            </a:r>
            <a:r>
              <a:rPr lang="en-US" sz="2000" dirty="0" smtClean="0">
                <a:latin typeface="Trebuchet MS" panose="020B0603020202020204" pitchFamily="34" charset="0"/>
              </a:rPr>
              <a:t>global </a:t>
            </a:r>
            <a:r>
              <a:rPr lang="en-US" sz="2000" dirty="0">
                <a:latin typeface="Trebuchet MS" panose="020B0603020202020204" pitchFamily="34" charset="0"/>
              </a:rPr>
              <a:t>economy through their scenic and recreational </a:t>
            </a:r>
            <a:r>
              <a:rPr lang="en-US" sz="2000" dirty="0" smtClean="0">
                <a:latin typeface="Trebuchet MS" panose="020B0603020202020204" pitchFamily="34" charset="0"/>
              </a:rPr>
              <a:t>value</a:t>
            </a:r>
            <a:endParaRPr lang="en-US" sz="2000" dirty="0">
              <a:latin typeface="Trebuchet MS" panose="020B0603020202020204" pitchFamily="34" charset="0"/>
            </a:endParaRPr>
          </a:p>
          <a:p>
            <a:pPr algn="just">
              <a:lnSpc>
                <a:spcPct val="200000"/>
              </a:lnSpc>
              <a:spcBef>
                <a:spcPts val="600"/>
              </a:spcBef>
              <a:buClrTx/>
              <a:buFont typeface="Wingdings" panose="05000000000000000000" pitchFamily="2" charset="2"/>
              <a:buChar char="§"/>
              <a:defRPr/>
            </a:pPr>
            <a:r>
              <a:rPr lang="en-US" sz="2000" dirty="0" smtClean="0">
                <a:solidFill>
                  <a:srgbClr val="000099"/>
                </a:solidFill>
                <a:latin typeface="Trebuchet MS" panose="020B0603020202020204" pitchFamily="34" charset="0"/>
              </a:rPr>
              <a:t>Aesthetic and Cultural Significance</a:t>
            </a:r>
          </a:p>
          <a:p>
            <a:pPr algn="just">
              <a:lnSpc>
                <a:spcPct val="200000"/>
              </a:lnSpc>
              <a:spcBef>
                <a:spcPts val="600"/>
              </a:spcBef>
              <a:buClrTx/>
              <a:buFont typeface="Wingdings" panose="05000000000000000000" pitchFamily="2" charset="2"/>
              <a:buChar char="§"/>
              <a:defRPr/>
            </a:pPr>
            <a:r>
              <a:rPr lang="en-US" sz="2000" dirty="0" err="1" smtClean="0">
                <a:solidFill>
                  <a:srgbClr val="000099"/>
                </a:solidFill>
                <a:latin typeface="Trebuchet MS" panose="020B0603020202020204" pitchFamily="34" charset="0"/>
              </a:rPr>
              <a:t>Quranic</a:t>
            </a:r>
            <a:r>
              <a:rPr lang="en-US" sz="2000" dirty="0" smtClean="0">
                <a:solidFill>
                  <a:srgbClr val="000099"/>
                </a:solidFill>
                <a:latin typeface="Trebuchet MS" panose="020B0603020202020204" pitchFamily="34" charset="0"/>
              </a:rPr>
              <a:t> reference</a:t>
            </a:r>
            <a:endParaRPr lang="en-US" sz="2000" dirty="0" smtClean="0">
              <a:latin typeface="Trebuchet MS" panose="020B0603020202020204" pitchFamily="34" charset="0"/>
            </a:endParaRPr>
          </a:p>
          <a:p>
            <a:pPr algn="just">
              <a:lnSpc>
                <a:spcPct val="200000"/>
              </a:lnSpc>
              <a:spcBef>
                <a:spcPts val="600"/>
              </a:spcBef>
              <a:buClrTx/>
              <a:buFont typeface="Wingdings" panose="05000000000000000000" pitchFamily="2" charset="2"/>
              <a:buChar char="§"/>
              <a:defRPr/>
            </a:pPr>
            <a:r>
              <a:rPr lang="en-US" sz="2000" dirty="0" smtClean="0">
                <a:solidFill>
                  <a:srgbClr val="000099"/>
                </a:solidFill>
                <a:latin typeface="Trebuchet MS" panose="020B0603020202020204" pitchFamily="34" charset="0"/>
              </a:rPr>
              <a:t>Tourism </a:t>
            </a:r>
            <a:r>
              <a:rPr lang="en-US" sz="2000" dirty="0">
                <a:solidFill>
                  <a:srgbClr val="000099"/>
                </a:solidFill>
                <a:latin typeface="Trebuchet MS" panose="020B0603020202020204" pitchFamily="34" charset="0"/>
              </a:rPr>
              <a:t>and Coastal Recreation</a:t>
            </a:r>
          </a:p>
          <a:p>
            <a:pPr algn="just">
              <a:lnSpc>
                <a:spcPct val="200000"/>
              </a:lnSpc>
              <a:spcBef>
                <a:spcPts val="600"/>
              </a:spcBef>
              <a:buClrTx/>
              <a:buFont typeface="Wingdings" panose="05000000000000000000" pitchFamily="2" charset="2"/>
              <a:buChar char="§"/>
              <a:defRPr/>
            </a:pPr>
            <a:r>
              <a:rPr lang="en-US" sz="2000" dirty="0" smtClean="0">
                <a:solidFill>
                  <a:srgbClr val="000099"/>
                </a:solidFill>
                <a:latin typeface="Trebuchet MS" panose="020B0603020202020204" pitchFamily="34" charset="0"/>
              </a:rPr>
              <a:t>Sports </a:t>
            </a:r>
            <a:r>
              <a:rPr lang="en-US" sz="2000" dirty="0">
                <a:solidFill>
                  <a:srgbClr val="000099"/>
                </a:solidFill>
                <a:latin typeface="Trebuchet MS" panose="020B0603020202020204" pitchFamily="34" charset="0"/>
              </a:rPr>
              <a:t>and Leisure Activities</a:t>
            </a:r>
          </a:p>
          <a:p>
            <a:pPr algn="just">
              <a:lnSpc>
                <a:spcPct val="200000"/>
              </a:lnSpc>
              <a:spcBef>
                <a:spcPts val="600"/>
              </a:spcBef>
              <a:buClrTx/>
              <a:buFont typeface="Wingdings" panose="05000000000000000000" pitchFamily="2" charset="2"/>
              <a:buChar char="§"/>
              <a:defRPr/>
            </a:pPr>
            <a:r>
              <a:rPr lang="en-US" sz="2000" dirty="0" smtClean="0">
                <a:solidFill>
                  <a:srgbClr val="000099"/>
                </a:solidFill>
                <a:latin typeface="Trebuchet MS" panose="020B0603020202020204" pitchFamily="34" charset="0"/>
              </a:rPr>
              <a:t>Marine </a:t>
            </a:r>
            <a:r>
              <a:rPr lang="en-US" sz="2000" dirty="0">
                <a:solidFill>
                  <a:srgbClr val="000099"/>
                </a:solidFill>
                <a:latin typeface="Trebuchet MS" panose="020B0603020202020204" pitchFamily="34" charset="0"/>
              </a:rPr>
              <a:t>Ecotourism</a:t>
            </a:r>
          </a:p>
          <a:p>
            <a:pPr algn="just">
              <a:lnSpc>
                <a:spcPct val="200000"/>
              </a:lnSpc>
              <a:spcBef>
                <a:spcPts val="600"/>
              </a:spcBef>
              <a:buClrTx/>
              <a:buFont typeface="Wingdings" panose="05000000000000000000" pitchFamily="2" charset="2"/>
              <a:buChar char="§"/>
              <a:defRPr/>
            </a:pPr>
            <a:r>
              <a:rPr lang="en-US" sz="2000" dirty="0" smtClean="0">
                <a:solidFill>
                  <a:srgbClr val="000099"/>
                </a:solidFill>
                <a:latin typeface="Trebuchet MS" panose="020B0603020202020204" pitchFamily="34" charset="0"/>
              </a:rPr>
              <a:t>Economic </a:t>
            </a:r>
            <a:r>
              <a:rPr lang="en-US" sz="2000" dirty="0">
                <a:solidFill>
                  <a:srgbClr val="000099"/>
                </a:solidFill>
                <a:latin typeface="Trebuchet MS" panose="020B0603020202020204" pitchFamily="34" charset="0"/>
              </a:rPr>
              <a:t>and Educational </a:t>
            </a:r>
            <a:r>
              <a:rPr lang="en-US" sz="2000" dirty="0" smtClean="0">
                <a:solidFill>
                  <a:srgbClr val="000099"/>
                </a:solidFill>
                <a:latin typeface="Trebuchet MS" panose="020B0603020202020204" pitchFamily="34" charset="0"/>
              </a:rPr>
              <a:t>Opportunities</a:t>
            </a:r>
            <a:endParaRPr lang="en-US" sz="2000" dirty="0">
              <a:solidFill>
                <a:srgbClr val="000099"/>
              </a:solidFill>
              <a:latin typeface="Trebuchet MS" panose="020B0603020202020204" pitchFamily="34" charset="0"/>
            </a:endParaRPr>
          </a:p>
        </p:txBody>
      </p:sp>
      <p:sp>
        <p:nvSpPr>
          <p:cNvPr id="6" name="WordArt 5"/>
          <p:cNvSpPr>
            <a:spLocks noChangeArrowheads="1" noChangeShapeType="1"/>
          </p:cNvSpPr>
          <p:nvPr/>
        </p:nvSpPr>
        <p:spPr bwMode="auto">
          <a:xfrm>
            <a:off x="2209800" y="76200"/>
            <a:ext cx="4648200" cy="457200"/>
          </a:xfrm>
          <a:prstGeom prst="rect">
            <a:avLst/>
          </a:prstGeom>
        </p:spPr>
        <p:txBody>
          <a:bodyPr wrap="none" fromWordArt="1">
            <a:prstTxWarp prst="textPlain">
              <a:avLst>
                <a:gd name="adj" fmla="val 50000"/>
              </a:avLst>
            </a:prstTxWarp>
          </a:bodyPr>
          <a:lstStyle/>
          <a:p>
            <a:pPr algn="ctr">
              <a:defRPr/>
            </a:pPr>
            <a:r>
              <a:rPr lang="en-GB" sz="3600" dirty="0">
                <a:solidFill>
                  <a:srgbClr val="000099"/>
                </a:solidFill>
                <a:latin typeface="Trebuchet MS" pitchFamily="34" charset="0"/>
              </a:rPr>
              <a:t> </a:t>
            </a:r>
            <a:r>
              <a:rPr lang="en-US" sz="3600" b="1" dirty="0">
                <a:solidFill>
                  <a:srgbClr val="000099"/>
                </a:solidFill>
                <a:latin typeface="Trebuchet MS" panose="020B0603020202020204" pitchFamily="34" charset="0"/>
              </a:rPr>
              <a:t>SCENIC - RECREATIONAL VALUE OF OCEANS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92500"/>
          </a:bodyPr>
          <a:lstStyle/>
          <a:p>
            <a:pPr algn="just">
              <a:lnSpc>
                <a:spcPct val="120000"/>
              </a:lnSpc>
              <a:spcBef>
                <a:spcPts val="600"/>
              </a:spcBef>
              <a:buClrTx/>
              <a:buFont typeface="Wingdings" panose="05000000000000000000" pitchFamily="2" charset="2"/>
              <a:buChar char="§"/>
              <a:defRPr/>
            </a:pPr>
            <a:r>
              <a:rPr lang="en-US" sz="1400" dirty="0" smtClean="0">
                <a:latin typeface="Trebuchet MS" panose="020B0603020202020204" pitchFamily="34" charset="0"/>
              </a:rPr>
              <a:t>Oceans </a:t>
            </a:r>
            <a:r>
              <a:rPr lang="en-US" sz="1400" dirty="0">
                <a:latin typeface="Trebuchet MS" panose="020B0603020202020204" pitchFamily="34" charset="0"/>
              </a:rPr>
              <a:t>and seas are not just ecological powerhouses but also major contributors to human well-being, cultural </a:t>
            </a:r>
            <a:r>
              <a:rPr lang="en-US" sz="1400" dirty="0" smtClean="0">
                <a:latin typeface="Trebuchet MS" panose="020B0603020202020204" pitchFamily="34" charset="0"/>
              </a:rPr>
              <a:t>identity </a:t>
            </a:r>
            <a:r>
              <a:rPr lang="en-US" sz="1400" dirty="0">
                <a:latin typeface="Trebuchet MS" panose="020B0603020202020204" pitchFamily="34" charset="0"/>
              </a:rPr>
              <a:t>and </a:t>
            </a:r>
            <a:r>
              <a:rPr lang="en-US" sz="1400" dirty="0" smtClean="0">
                <a:latin typeface="Trebuchet MS" panose="020B0603020202020204" pitchFamily="34" charset="0"/>
              </a:rPr>
              <a:t>global </a:t>
            </a:r>
            <a:r>
              <a:rPr lang="en-US" sz="1400" dirty="0">
                <a:latin typeface="Trebuchet MS" panose="020B0603020202020204" pitchFamily="34" charset="0"/>
              </a:rPr>
              <a:t>economy through their scenic and recreational </a:t>
            </a:r>
            <a:r>
              <a:rPr lang="en-US" sz="1400" dirty="0" smtClean="0">
                <a:latin typeface="Trebuchet MS" panose="020B0603020202020204" pitchFamily="34" charset="0"/>
              </a:rPr>
              <a:t>value</a:t>
            </a:r>
            <a:endParaRPr lang="en-US" sz="1400" dirty="0">
              <a:latin typeface="Trebuchet MS" panose="020B0603020202020204" pitchFamily="34" charset="0"/>
            </a:endParaRPr>
          </a:p>
          <a:p>
            <a:pPr algn="just">
              <a:lnSpc>
                <a:spcPct val="120000"/>
              </a:lnSpc>
              <a:spcBef>
                <a:spcPts val="600"/>
              </a:spcBef>
              <a:buClrTx/>
              <a:buFont typeface="Wingdings" panose="05000000000000000000" pitchFamily="2" charset="2"/>
              <a:buChar char="§"/>
              <a:defRPr/>
            </a:pPr>
            <a:r>
              <a:rPr lang="en-US" sz="1400" dirty="0" smtClean="0">
                <a:solidFill>
                  <a:srgbClr val="000099"/>
                </a:solidFill>
                <a:latin typeface="Trebuchet MS" panose="020B0603020202020204" pitchFamily="34" charset="0"/>
              </a:rPr>
              <a:t>Aesthetic and Cultural Significance</a:t>
            </a:r>
          </a:p>
          <a:p>
            <a:pPr algn="just">
              <a:lnSpc>
                <a:spcPct val="120000"/>
              </a:lnSpc>
              <a:spcBef>
                <a:spcPts val="600"/>
              </a:spcBef>
              <a:buClrTx/>
              <a:buFont typeface="Wingdings" panose="05000000000000000000" pitchFamily="2" charset="2"/>
              <a:buChar char="§"/>
              <a:defRPr/>
            </a:pPr>
            <a:r>
              <a:rPr lang="en-US" sz="1400" dirty="0" smtClean="0">
                <a:latin typeface="Trebuchet MS" panose="020B0603020202020204" pitchFamily="34" charset="0"/>
              </a:rPr>
              <a:t>Visual beauty of coastlines, coral reefs, beaches, and marine biodiversity inspires art, literature, music, and spirituality across civilizations. Coastal </a:t>
            </a:r>
            <a:r>
              <a:rPr lang="en-US" sz="1400" dirty="0">
                <a:latin typeface="Trebuchet MS" panose="020B0603020202020204" pitchFamily="34" charset="0"/>
              </a:rPr>
              <a:t>and island communities </a:t>
            </a:r>
            <a:r>
              <a:rPr lang="en-US" sz="1400" dirty="0" smtClean="0">
                <a:latin typeface="Trebuchet MS" panose="020B0603020202020204" pitchFamily="34" charset="0"/>
              </a:rPr>
              <a:t>have </a:t>
            </a:r>
            <a:r>
              <a:rPr lang="en-US" sz="1400" dirty="0">
                <a:latin typeface="Trebuchet MS" panose="020B0603020202020204" pitchFamily="34" charset="0"/>
              </a:rPr>
              <a:t>deep-rooted cultural and spiritual </a:t>
            </a:r>
            <a:r>
              <a:rPr lang="en-US" sz="1400" dirty="0" smtClean="0">
                <a:latin typeface="Trebuchet MS" panose="020B0603020202020204" pitchFamily="34" charset="0"/>
              </a:rPr>
              <a:t>connections</a:t>
            </a:r>
            <a:endParaRPr lang="en-US" sz="1400" dirty="0">
              <a:latin typeface="Trebuchet MS" panose="020B0603020202020204" pitchFamily="34" charset="0"/>
            </a:endParaRPr>
          </a:p>
          <a:p>
            <a:pPr algn="just">
              <a:lnSpc>
                <a:spcPct val="120000"/>
              </a:lnSpc>
              <a:spcBef>
                <a:spcPts val="600"/>
              </a:spcBef>
              <a:buClrTx/>
              <a:buFont typeface="Wingdings" panose="05000000000000000000" pitchFamily="2" charset="2"/>
              <a:buChar char="§"/>
              <a:defRPr/>
            </a:pPr>
            <a:r>
              <a:rPr lang="en-US" sz="1400" dirty="0" err="1">
                <a:solidFill>
                  <a:srgbClr val="000099"/>
                </a:solidFill>
                <a:latin typeface="Trebuchet MS" panose="020B0603020202020204" pitchFamily="34" charset="0"/>
              </a:rPr>
              <a:t>Quranic</a:t>
            </a:r>
            <a:r>
              <a:rPr lang="en-US" sz="1400" dirty="0">
                <a:solidFill>
                  <a:srgbClr val="000099"/>
                </a:solidFill>
                <a:latin typeface="Trebuchet MS" panose="020B0603020202020204" pitchFamily="34" charset="0"/>
              </a:rPr>
              <a:t> reference</a:t>
            </a:r>
            <a:r>
              <a:rPr lang="en-US" sz="1400" dirty="0" smtClean="0">
                <a:solidFill>
                  <a:srgbClr val="000099"/>
                </a:solidFill>
                <a:latin typeface="Trebuchet MS" panose="020B0603020202020204" pitchFamily="34" charset="0"/>
              </a:rPr>
              <a:t>:</a:t>
            </a:r>
            <a:r>
              <a:rPr lang="en-US" sz="1400" dirty="0" smtClean="0">
                <a:latin typeface="Trebuchet MS" panose="020B0603020202020204" pitchFamily="34" charset="0"/>
              </a:rPr>
              <a:t> </a:t>
            </a:r>
            <a:r>
              <a:rPr lang="en-US" sz="1400" i="1" dirty="0" smtClean="0">
                <a:latin typeface="Trebuchet MS" panose="020B0603020202020204" pitchFamily="34" charset="0"/>
              </a:rPr>
              <a:t>"And it is He who has subjected the sea for you to eat from it tender meat and to extract from it ornaments which you wear...” </a:t>
            </a:r>
            <a:r>
              <a:rPr lang="en-US" sz="1400" dirty="0" smtClean="0">
                <a:latin typeface="Trebuchet MS" panose="020B0603020202020204" pitchFamily="34" charset="0"/>
              </a:rPr>
              <a:t>— Surah An-</a:t>
            </a:r>
            <a:r>
              <a:rPr lang="en-US" sz="1400" dirty="0" err="1" smtClean="0">
                <a:latin typeface="Trebuchet MS" panose="020B0603020202020204" pitchFamily="34" charset="0"/>
              </a:rPr>
              <a:t>Nahl</a:t>
            </a:r>
            <a:r>
              <a:rPr lang="en-US" sz="1400" dirty="0" smtClean="0">
                <a:latin typeface="Trebuchet MS" panose="020B0603020202020204" pitchFamily="34" charset="0"/>
              </a:rPr>
              <a:t> (16:14)</a:t>
            </a:r>
          </a:p>
          <a:p>
            <a:pPr algn="just">
              <a:lnSpc>
                <a:spcPct val="120000"/>
              </a:lnSpc>
              <a:spcBef>
                <a:spcPts val="600"/>
              </a:spcBef>
              <a:buClrTx/>
              <a:buFont typeface="Wingdings" panose="05000000000000000000" pitchFamily="2" charset="2"/>
              <a:buChar char="§"/>
              <a:defRPr/>
            </a:pPr>
            <a:r>
              <a:rPr lang="en-US" sz="1400" dirty="0" smtClean="0">
                <a:solidFill>
                  <a:srgbClr val="000099"/>
                </a:solidFill>
                <a:latin typeface="Trebuchet MS" panose="020B0603020202020204" pitchFamily="34" charset="0"/>
              </a:rPr>
              <a:t>Tourism </a:t>
            </a:r>
            <a:r>
              <a:rPr lang="en-US" sz="1400" dirty="0">
                <a:solidFill>
                  <a:srgbClr val="000099"/>
                </a:solidFill>
                <a:latin typeface="Trebuchet MS" panose="020B0603020202020204" pitchFamily="34" charset="0"/>
              </a:rPr>
              <a:t>and Coastal Recreation</a:t>
            </a:r>
          </a:p>
          <a:p>
            <a:pPr algn="just">
              <a:lnSpc>
                <a:spcPct val="120000"/>
              </a:lnSpc>
              <a:spcBef>
                <a:spcPts val="600"/>
              </a:spcBef>
              <a:buClrTx/>
              <a:buFont typeface="Wingdings" panose="05000000000000000000" pitchFamily="2" charset="2"/>
              <a:buChar char="§"/>
              <a:defRPr/>
            </a:pPr>
            <a:r>
              <a:rPr lang="en-US" sz="1400" dirty="0">
                <a:latin typeface="Trebuchet MS" panose="020B0603020202020204" pitchFamily="34" charset="0"/>
              </a:rPr>
              <a:t>Marine and coastal tourism generates over </a:t>
            </a:r>
            <a:r>
              <a:rPr lang="en-US" sz="1400" dirty="0" smtClean="0">
                <a:latin typeface="Trebuchet MS" panose="020B0603020202020204" pitchFamily="34" charset="0"/>
              </a:rPr>
              <a:t>1 </a:t>
            </a:r>
            <a:r>
              <a:rPr lang="en-US" sz="1400" dirty="0">
                <a:latin typeface="Trebuchet MS" panose="020B0603020202020204" pitchFamily="34" charset="0"/>
              </a:rPr>
              <a:t>trillion </a:t>
            </a:r>
            <a:r>
              <a:rPr lang="en-US" sz="1400" dirty="0" smtClean="0">
                <a:latin typeface="Trebuchet MS" panose="020B0603020202020204" pitchFamily="34" charset="0"/>
              </a:rPr>
              <a:t>US$ </a:t>
            </a:r>
            <a:r>
              <a:rPr lang="en-US" sz="1400" dirty="0">
                <a:latin typeface="Trebuchet MS" panose="020B0603020202020204" pitchFamily="34" charset="0"/>
              </a:rPr>
              <a:t>annually, providing millions of jobs </a:t>
            </a:r>
            <a:r>
              <a:rPr lang="en-US" sz="1400" dirty="0" smtClean="0">
                <a:latin typeface="Trebuchet MS" panose="020B0603020202020204" pitchFamily="34" charset="0"/>
              </a:rPr>
              <a:t>in: Beach </a:t>
            </a:r>
            <a:r>
              <a:rPr lang="en-US" sz="1400" dirty="0">
                <a:latin typeface="Trebuchet MS" panose="020B0603020202020204" pitchFamily="34" charset="0"/>
              </a:rPr>
              <a:t>resorts, cruise lines, </a:t>
            </a:r>
            <a:r>
              <a:rPr lang="en-US" sz="1400" dirty="0" smtClean="0">
                <a:latin typeface="Trebuchet MS" panose="020B0603020202020204" pitchFamily="34" charset="0"/>
              </a:rPr>
              <a:t>diving, snorkeling</a:t>
            </a:r>
            <a:r>
              <a:rPr lang="en-US" sz="1400" dirty="0">
                <a:latin typeface="Trebuchet MS" panose="020B0603020202020204" pitchFamily="34" charset="0"/>
              </a:rPr>
              <a:t>, fishing charters, </a:t>
            </a:r>
            <a:r>
              <a:rPr lang="en-US" sz="1400" dirty="0" smtClean="0">
                <a:latin typeface="Trebuchet MS" panose="020B0603020202020204" pitchFamily="34" charset="0"/>
              </a:rPr>
              <a:t>boating </a:t>
            </a:r>
            <a:r>
              <a:rPr lang="en-US" sz="1400" dirty="0">
                <a:latin typeface="Trebuchet MS" panose="020B0603020202020204" pitchFamily="34" charset="0"/>
              </a:rPr>
              <a:t>and </a:t>
            </a:r>
            <a:r>
              <a:rPr lang="en-US" sz="1400" dirty="0" smtClean="0">
                <a:latin typeface="Trebuchet MS" panose="020B0603020202020204" pitchFamily="34" charset="0"/>
              </a:rPr>
              <a:t>ecotourism. More </a:t>
            </a:r>
            <a:r>
              <a:rPr lang="en-US" sz="1400" dirty="0">
                <a:latin typeface="Trebuchet MS" panose="020B0603020202020204" pitchFamily="34" charset="0"/>
              </a:rPr>
              <a:t>than 60% of international tourists visit coastal </a:t>
            </a:r>
            <a:r>
              <a:rPr lang="en-US" sz="1400" dirty="0" smtClean="0">
                <a:latin typeface="Trebuchet MS" panose="020B0603020202020204" pitchFamily="34" charset="0"/>
              </a:rPr>
              <a:t>areas</a:t>
            </a:r>
            <a:endParaRPr lang="en-US" sz="1400" dirty="0">
              <a:latin typeface="Trebuchet MS" panose="020B0603020202020204" pitchFamily="34" charset="0"/>
            </a:endParaRPr>
          </a:p>
          <a:p>
            <a:pPr algn="just">
              <a:lnSpc>
                <a:spcPct val="120000"/>
              </a:lnSpc>
              <a:spcBef>
                <a:spcPts val="600"/>
              </a:spcBef>
              <a:buClrTx/>
              <a:buFont typeface="Wingdings" panose="05000000000000000000" pitchFamily="2" charset="2"/>
              <a:buChar char="§"/>
              <a:defRPr/>
            </a:pPr>
            <a:r>
              <a:rPr lang="en-US" sz="1400" dirty="0" smtClean="0">
                <a:solidFill>
                  <a:srgbClr val="000099"/>
                </a:solidFill>
                <a:latin typeface="Trebuchet MS" panose="020B0603020202020204" pitchFamily="34" charset="0"/>
              </a:rPr>
              <a:t>Sports </a:t>
            </a:r>
            <a:r>
              <a:rPr lang="en-US" sz="1400" dirty="0">
                <a:solidFill>
                  <a:srgbClr val="000099"/>
                </a:solidFill>
                <a:latin typeface="Trebuchet MS" panose="020B0603020202020204" pitchFamily="34" charset="0"/>
              </a:rPr>
              <a:t>and Leisure Activities</a:t>
            </a:r>
          </a:p>
          <a:p>
            <a:pPr algn="just">
              <a:lnSpc>
                <a:spcPct val="120000"/>
              </a:lnSpc>
              <a:spcBef>
                <a:spcPts val="600"/>
              </a:spcBef>
              <a:buClrTx/>
              <a:buFont typeface="Wingdings" panose="05000000000000000000" pitchFamily="2" charset="2"/>
              <a:buChar char="§"/>
              <a:defRPr/>
            </a:pPr>
            <a:r>
              <a:rPr lang="en-US" sz="1400" dirty="0">
                <a:latin typeface="Trebuchet MS" panose="020B0603020202020204" pitchFamily="34" charset="0"/>
              </a:rPr>
              <a:t>Popular water-based recreational activities</a:t>
            </a:r>
            <a:r>
              <a:rPr lang="en-US" sz="1400" dirty="0" smtClean="0">
                <a:latin typeface="Trebuchet MS" panose="020B0603020202020204" pitchFamily="34" charset="0"/>
              </a:rPr>
              <a:t>: Swimming</a:t>
            </a:r>
            <a:r>
              <a:rPr lang="en-US" sz="1400" dirty="0">
                <a:latin typeface="Trebuchet MS" panose="020B0603020202020204" pitchFamily="34" charset="0"/>
              </a:rPr>
              <a:t>, surfing, sailing, scuba diving, snorkeling, yachting, jet skiing, deep-sea </a:t>
            </a:r>
            <a:r>
              <a:rPr lang="en-US" sz="1400" dirty="0" smtClean="0">
                <a:latin typeface="Trebuchet MS" panose="020B0603020202020204" pitchFamily="34" charset="0"/>
              </a:rPr>
              <a:t>fishing. These </a:t>
            </a:r>
            <a:r>
              <a:rPr lang="en-US" sz="1400" dirty="0">
                <a:latin typeface="Trebuchet MS" panose="020B0603020202020204" pitchFamily="34" charset="0"/>
              </a:rPr>
              <a:t>activities promote physical health, mental well-being, and are part of </a:t>
            </a:r>
            <a:r>
              <a:rPr lang="en-US" sz="1400" dirty="0" smtClean="0">
                <a:latin typeface="Trebuchet MS" panose="020B0603020202020204" pitchFamily="34" charset="0"/>
              </a:rPr>
              <a:t>blue economy</a:t>
            </a:r>
            <a:endParaRPr lang="en-US" sz="1400" dirty="0">
              <a:latin typeface="Trebuchet MS" panose="020B0603020202020204" pitchFamily="34" charset="0"/>
            </a:endParaRPr>
          </a:p>
          <a:p>
            <a:pPr algn="just">
              <a:lnSpc>
                <a:spcPct val="120000"/>
              </a:lnSpc>
              <a:spcBef>
                <a:spcPts val="600"/>
              </a:spcBef>
              <a:buClrTx/>
              <a:buFont typeface="Wingdings" panose="05000000000000000000" pitchFamily="2" charset="2"/>
              <a:buChar char="§"/>
              <a:defRPr/>
            </a:pPr>
            <a:r>
              <a:rPr lang="en-US" sz="1400" dirty="0" smtClean="0">
                <a:solidFill>
                  <a:srgbClr val="000099"/>
                </a:solidFill>
                <a:latin typeface="Trebuchet MS" panose="020B0603020202020204" pitchFamily="34" charset="0"/>
              </a:rPr>
              <a:t>Marine </a:t>
            </a:r>
            <a:r>
              <a:rPr lang="en-US" sz="1400" dirty="0">
                <a:solidFill>
                  <a:srgbClr val="000099"/>
                </a:solidFill>
                <a:latin typeface="Trebuchet MS" panose="020B0603020202020204" pitchFamily="34" charset="0"/>
              </a:rPr>
              <a:t>Ecotourism</a:t>
            </a:r>
          </a:p>
          <a:p>
            <a:pPr algn="just">
              <a:lnSpc>
                <a:spcPct val="120000"/>
              </a:lnSpc>
              <a:spcBef>
                <a:spcPts val="600"/>
              </a:spcBef>
              <a:buClrTx/>
              <a:buFont typeface="Wingdings" panose="05000000000000000000" pitchFamily="2" charset="2"/>
              <a:buChar char="§"/>
              <a:defRPr/>
            </a:pPr>
            <a:r>
              <a:rPr lang="en-US" sz="1400" dirty="0">
                <a:latin typeface="Trebuchet MS" panose="020B0603020202020204" pitchFamily="34" charset="0"/>
              </a:rPr>
              <a:t>Activities like whale watching, sea turtle conservation, mangrove walks, coral reef safaris, </a:t>
            </a:r>
            <a:r>
              <a:rPr lang="en-US" sz="1400" dirty="0" err="1" smtClean="0">
                <a:latin typeface="Trebuchet MS" panose="020B0603020202020204" pitchFamily="34" charset="0"/>
              </a:rPr>
              <a:t>etc</a:t>
            </a:r>
            <a:r>
              <a:rPr lang="en-US" sz="1400" dirty="0" smtClean="0">
                <a:latin typeface="Trebuchet MS" panose="020B0603020202020204" pitchFamily="34" charset="0"/>
              </a:rPr>
              <a:t> </a:t>
            </a:r>
            <a:r>
              <a:rPr lang="en-US" sz="1400" dirty="0">
                <a:latin typeface="Trebuchet MS" panose="020B0603020202020204" pitchFamily="34" charset="0"/>
              </a:rPr>
              <a:t>support conservation efforts while educating </a:t>
            </a:r>
            <a:r>
              <a:rPr lang="en-US" sz="1400" dirty="0" smtClean="0">
                <a:latin typeface="Trebuchet MS" panose="020B0603020202020204" pitchFamily="34" charset="0"/>
              </a:rPr>
              <a:t>public</a:t>
            </a:r>
            <a:endParaRPr lang="en-US" sz="1400" dirty="0">
              <a:latin typeface="Trebuchet MS" panose="020B0603020202020204" pitchFamily="34" charset="0"/>
            </a:endParaRPr>
          </a:p>
          <a:p>
            <a:pPr algn="just">
              <a:lnSpc>
                <a:spcPct val="120000"/>
              </a:lnSpc>
              <a:spcBef>
                <a:spcPts val="600"/>
              </a:spcBef>
              <a:buClrTx/>
              <a:buFont typeface="Wingdings" panose="05000000000000000000" pitchFamily="2" charset="2"/>
              <a:buChar char="§"/>
              <a:defRPr/>
            </a:pPr>
            <a:r>
              <a:rPr lang="en-US" sz="1400" dirty="0" smtClean="0">
                <a:solidFill>
                  <a:srgbClr val="000099"/>
                </a:solidFill>
                <a:latin typeface="Trebuchet MS" panose="020B0603020202020204" pitchFamily="34" charset="0"/>
              </a:rPr>
              <a:t>Economic </a:t>
            </a:r>
            <a:r>
              <a:rPr lang="en-US" sz="1400" dirty="0">
                <a:solidFill>
                  <a:srgbClr val="000099"/>
                </a:solidFill>
                <a:latin typeface="Trebuchet MS" panose="020B0603020202020204" pitchFamily="34" charset="0"/>
              </a:rPr>
              <a:t>and Educational Opportunities</a:t>
            </a:r>
          </a:p>
          <a:p>
            <a:pPr algn="just">
              <a:lnSpc>
                <a:spcPct val="120000"/>
              </a:lnSpc>
              <a:spcBef>
                <a:spcPts val="600"/>
              </a:spcBef>
              <a:buClrTx/>
              <a:buFont typeface="Wingdings" panose="05000000000000000000" pitchFamily="2" charset="2"/>
              <a:buChar char="§"/>
              <a:defRPr/>
            </a:pPr>
            <a:r>
              <a:rPr lang="en-US" sz="1400" dirty="0">
                <a:latin typeface="Trebuchet MS" panose="020B0603020202020204" pitchFamily="34" charset="0"/>
              </a:rPr>
              <a:t>Coastal recreation drives hospitality, transport, education, real estate, and research </a:t>
            </a:r>
            <a:r>
              <a:rPr lang="en-US" sz="1400" dirty="0" smtClean="0">
                <a:latin typeface="Trebuchet MS" panose="020B0603020202020204" pitchFamily="34" charset="0"/>
              </a:rPr>
              <a:t>sectors</a:t>
            </a:r>
            <a:endParaRPr lang="en-US" sz="1400" dirty="0">
              <a:latin typeface="Trebuchet MS" panose="020B0603020202020204" pitchFamily="34" charset="0"/>
            </a:endParaRPr>
          </a:p>
          <a:p>
            <a:pPr algn="just">
              <a:lnSpc>
                <a:spcPct val="120000"/>
              </a:lnSpc>
              <a:spcBef>
                <a:spcPts val="600"/>
              </a:spcBef>
              <a:buClrTx/>
              <a:buFont typeface="Wingdings" panose="05000000000000000000" pitchFamily="2" charset="2"/>
              <a:buChar char="§"/>
              <a:defRPr/>
            </a:pPr>
            <a:r>
              <a:rPr lang="en-US" sz="1400" dirty="0">
                <a:latin typeface="Trebuchet MS" panose="020B0603020202020204" pitchFamily="34" charset="0"/>
              </a:rPr>
              <a:t>Offers platforms for marine education, public </a:t>
            </a:r>
            <a:r>
              <a:rPr lang="en-US" sz="1400" dirty="0" smtClean="0">
                <a:latin typeface="Trebuchet MS" panose="020B0603020202020204" pitchFamily="34" charset="0"/>
              </a:rPr>
              <a:t>awareness </a:t>
            </a:r>
            <a:r>
              <a:rPr lang="en-US" sz="1400" dirty="0">
                <a:latin typeface="Trebuchet MS" panose="020B0603020202020204" pitchFamily="34" charset="0"/>
              </a:rPr>
              <a:t>and engagement with ocean governance and </a:t>
            </a:r>
            <a:r>
              <a:rPr lang="en-US" sz="1400" dirty="0" smtClean="0">
                <a:latin typeface="Trebuchet MS" panose="020B0603020202020204" pitchFamily="34" charset="0"/>
              </a:rPr>
              <a:t>sustainability</a:t>
            </a:r>
            <a:endParaRPr lang="en-US" sz="1400" dirty="0">
              <a:latin typeface="Trebuchet MS" panose="020B0603020202020204" pitchFamily="34" charset="0"/>
            </a:endParaRPr>
          </a:p>
        </p:txBody>
      </p:sp>
      <p:sp>
        <p:nvSpPr>
          <p:cNvPr id="55299" name="WordArt 5"/>
          <p:cNvSpPr>
            <a:spLocks noChangeArrowheads="1" noChangeShapeType="1"/>
          </p:cNvSpPr>
          <p:nvPr/>
        </p:nvSpPr>
        <p:spPr bwMode="auto">
          <a:xfrm>
            <a:off x="1219200" y="76200"/>
            <a:ext cx="6400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99"/>
                </a:solidFill>
                <a:latin typeface="Trebuchet MS" panose="020B0603020202020204" pitchFamily="34" charset="0"/>
              </a:rPr>
              <a:t> SCENIC - RECREATIONAL VALUE OF OCEANS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grpSp>
        <p:nvGrpSpPr>
          <p:cNvPr id="22531" name="Group 3"/>
          <p:cNvGrpSpPr>
            <a:grpSpLocks/>
          </p:cNvGrpSpPr>
          <p:nvPr/>
        </p:nvGrpSpPr>
        <p:grpSpPr bwMode="auto">
          <a:xfrm>
            <a:off x="609600" y="3030538"/>
            <a:ext cx="488950" cy="796925"/>
            <a:chOff x="0" y="2385"/>
            <a:chExt cx="557518" cy="796453"/>
          </a:xfrm>
        </p:grpSpPr>
        <p:sp>
          <p:nvSpPr>
            <p:cNvPr id="9" name="Chevron 8"/>
            <p:cNvSpPr/>
            <p:nvPr/>
          </p:nvSpPr>
          <p:spPr>
            <a:xfrm rot="5400000">
              <a:off x="-119468" y="121853"/>
              <a:ext cx="796453" cy="557518"/>
            </a:xfrm>
            <a:prstGeom prst="chevron">
              <a:avLst/>
            </a:prstGeom>
            <a:solidFill>
              <a:schemeClr val="tx2">
                <a:lumMod val="95000"/>
                <a:lumOff val="5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Chevron 4"/>
            <p:cNvSpPr/>
            <p:nvPr/>
          </p:nvSpPr>
          <p:spPr>
            <a:xfrm>
              <a:off x="0" y="281620"/>
              <a:ext cx="557518" cy="237984"/>
            </a:xfrm>
            <a:prstGeom prst="rect">
              <a:avLst/>
            </a:prstGeom>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endParaRPr lang="en-GB" b="1" dirty="0">
                <a:latin typeface="Trebuchet MS" pitchFamily="34" charset="0"/>
              </a:endParaRPr>
            </a:p>
          </p:txBody>
        </p:sp>
      </p:grpSp>
      <p:grpSp>
        <p:nvGrpSpPr>
          <p:cNvPr id="22532" name="Group 5"/>
          <p:cNvGrpSpPr>
            <a:grpSpLocks/>
          </p:cNvGrpSpPr>
          <p:nvPr/>
        </p:nvGrpSpPr>
        <p:grpSpPr bwMode="auto">
          <a:xfrm>
            <a:off x="1166813" y="3030538"/>
            <a:ext cx="7519987" cy="517525"/>
            <a:chOff x="557517" y="2386"/>
            <a:chExt cx="8586482" cy="517694"/>
          </a:xfrm>
        </p:grpSpPr>
        <p:sp>
          <p:nvSpPr>
            <p:cNvPr id="7" name="Round Same Side Corner Rectangle 6"/>
            <p:cNvSpPr/>
            <p:nvPr/>
          </p:nvSpPr>
          <p:spPr>
            <a:xfrm rot="5400000">
              <a:off x="4591911" y="-4032008"/>
              <a:ext cx="517694" cy="8586482"/>
            </a:xfrm>
            <a:prstGeom prst="round2SameRect">
              <a:avLst/>
            </a:prstGeom>
            <a:blipFill rotWithShape="0">
              <a:blip r:embed="rId2"/>
              <a:tile tx="0" ty="0" sx="100000" sy="100000" flip="none" algn="tl"/>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 Same Side Corner Rectangle 6"/>
            <p:cNvSpPr/>
            <p:nvPr/>
          </p:nvSpPr>
          <p:spPr>
            <a:xfrm>
              <a:off x="557517" y="27794"/>
              <a:ext cx="8561105" cy="4668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r>
                <a:rPr lang="en-US" sz="3600" b="1" dirty="0">
                  <a:latin typeface="Trebuchet MS" pitchFamily="34" charset="0"/>
                </a:rPr>
                <a:t>Introduction </a:t>
              </a:r>
              <a:endParaRPr lang="en-US" sz="3600" dirty="0">
                <a:latin typeface="Trebuchet MS" pitchFamily="34" charset="0"/>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819400"/>
          <a:ext cx="91440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685800" y="5410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en-US" sz="4400">
              <a:solidFill>
                <a:srgbClr val="FFFF00"/>
              </a:solidFill>
            </a:endParaRPr>
          </a:p>
        </p:txBody>
      </p:sp>
      <p:pic>
        <p:nvPicPr>
          <p:cNvPr id="57347" name="Picture 15" descr="E:\6-TEACHING MARITIME LAWS\Material\Carriage of goods by s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5908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16" descr="E:\5B. LECTURES - OCEAN GOVERNANCE POLICY &amp; MARITIME LAWS\OCEAN GOVERNANCE MATERIAL\OG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581400"/>
            <a:ext cx="289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3" descr="E:\5B. LECTURES - OCEAN GOVERNANCE POLICY &amp; MARITIME LAWS\OCEAN GOVERNANCE MATERIAL\OG 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85800"/>
            <a:ext cx="289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26" descr="E:\5B. LECTURES - OCEAN GOVERNANCE POLICY &amp; MARITIME LAWS\OCEAN GOVERNANCE MATERIAL\IC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562600"/>
            <a:ext cx="289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31" descr="E:\5B. LECTURES - OCEAN GOVERNANCE POLICY &amp; MARITIME LAWS\OCEAN GOVERNANCE MATERIAL\OG 3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572000"/>
            <a:ext cx="28876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6" descr="E:\5A. LECTURES - OCEAN GOVERNANCE POLICY &amp; MARITIME LAWS\OCEAN GOVERNANCE MATERIAL\OG 9.jpg"/>
          <p:cNvPicPr>
            <a:picLocks noChangeAspect="1" noChangeArrowheads="1"/>
          </p:cNvPicPr>
          <p:nvPr/>
        </p:nvPicPr>
        <p:blipFill>
          <a:blip r:embed="rId7">
            <a:extLst>
              <a:ext uri="{28A0092B-C50C-407E-A947-70E740481C1C}">
                <a14:useLocalDpi xmlns:a14="http://schemas.microsoft.com/office/drawing/2010/main" val="0"/>
              </a:ext>
            </a:extLst>
          </a:blip>
          <a:srcRect r="41463"/>
          <a:stretch>
            <a:fillRect/>
          </a:stretch>
        </p:blipFill>
        <p:spPr bwMode="auto">
          <a:xfrm>
            <a:off x="6172200" y="16764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6" descr="E:\5D. LECTURES - MARIINE ENVIRONMENT\3. MARINE ENVIRONMENT MATERIAL\download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25908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Grp="1" noChangeArrowheads="1"/>
          </p:cNvSpPr>
          <p:nvPr>
            <p:ph idx="1"/>
          </p:nvPr>
        </p:nvSpPr>
        <p:spPr bwMode="auto">
          <a:xfrm>
            <a:off x="0" y="685800"/>
            <a:ext cx="6096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algn="just">
              <a:lnSpc>
                <a:spcPct val="200000"/>
              </a:lnSpc>
              <a:spcBef>
                <a:spcPts val="300"/>
              </a:spcBef>
              <a:buClrTx/>
              <a:buFont typeface="Wingdings" panose="05000000000000000000" pitchFamily="2" charset="2"/>
              <a:buChar char="v"/>
              <a:defRPr/>
            </a:pPr>
            <a:r>
              <a:rPr lang="en-US" sz="1800" b="1" dirty="0" smtClean="0">
                <a:latin typeface="Trebuchet MS" panose="020B0603020202020204" pitchFamily="34" charset="0"/>
              </a:rPr>
              <a:t>To undertake fishing</a:t>
            </a:r>
          </a:p>
          <a:p>
            <a:pPr algn="just">
              <a:lnSpc>
                <a:spcPct val="200000"/>
              </a:lnSpc>
              <a:spcBef>
                <a:spcPts val="300"/>
              </a:spcBef>
              <a:buClrTx/>
              <a:buFont typeface="Wingdings" panose="05000000000000000000" pitchFamily="2" charset="2"/>
              <a:buChar char="v"/>
              <a:defRPr/>
            </a:pPr>
            <a:r>
              <a:rPr lang="en-US" sz="1800" b="1" dirty="0" smtClean="0">
                <a:latin typeface="Trebuchet MS" panose="020B0603020202020204" pitchFamily="34" charset="0"/>
              </a:rPr>
              <a:t>To Conserve Living Resources</a:t>
            </a:r>
          </a:p>
          <a:p>
            <a:pPr algn="just">
              <a:lnSpc>
                <a:spcPct val="200000"/>
              </a:lnSpc>
              <a:spcBef>
                <a:spcPts val="300"/>
              </a:spcBef>
              <a:buClrTx/>
              <a:buFont typeface="Wingdings" panose="05000000000000000000" pitchFamily="2" charset="2"/>
              <a:buChar char="v"/>
              <a:defRPr/>
            </a:pPr>
            <a:r>
              <a:rPr lang="en-US" sz="1800" b="1" dirty="0" smtClean="0">
                <a:latin typeface="Trebuchet MS" panose="020B0603020202020204" pitchFamily="34" charset="0"/>
              </a:rPr>
              <a:t>To Explore &amp; Exploit Non-Living Resources</a:t>
            </a:r>
          </a:p>
          <a:p>
            <a:pPr algn="just">
              <a:lnSpc>
                <a:spcPct val="200000"/>
              </a:lnSpc>
              <a:spcBef>
                <a:spcPts val="300"/>
              </a:spcBef>
              <a:buClrTx/>
              <a:buFont typeface="Wingdings" panose="05000000000000000000" pitchFamily="2" charset="2"/>
              <a:buChar char="v"/>
              <a:defRPr/>
            </a:pPr>
            <a:r>
              <a:rPr lang="en-US" sz="1800" b="1" dirty="0" smtClean="0">
                <a:latin typeface="Trebuchet MS" panose="020B0603020202020204" pitchFamily="34" charset="0"/>
              </a:rPr>
              <a:t>To use Seas equitably for Artificial Islands, Installations, Submarine Cables and other uses of seas</a:t>
            </a:r>
          </a:p>
          <a:p>
            <a:pPr algn="just">
              <a:lnSpc>
                <a:spcPct val="200000"/>
              </a:lnSpc>
              <a:spcBef>
                <a:spcPts val="300"/>
              </a:spcBef>
              <a:buClrTx/>
              <a:buFont typeface="Wingdings" panose="05000000000000000000" pitchFamily="2" charset="2"/>
              <a:buChar char="v"/>
              <a:defRPr/>
            </a:pPr>
            <a:r>
              <a:rPr lang="en-US" sz="1800" b="1" dirty="0" smtClean="0">
                <a:latin typeface="Trebuchet MS" panose="020B0603020202020204" pitchFamily="34" charset="0"/>
              </a:rPr>
              <a:t>To promote Safe  Secure Shipping &amp; Related activities </a:t>
            </a:r>
          </a:p>
          <a:p>
            <a:pPr>
              <a:lnSpc>
                <a:spcPct val="200000"/>
              </a:lnSpc>
              <a:spcBef>
                <a:spcPts val="300"/>
              </a:spcBef>
              <a:buClrTx/>
              <a:buFont typeface="Wingdings" panose="05000000000000000000" pitchFamily="2" charset="2"/>
              <a:buChar char="v"/>
              <a:defRPr/>
            </a:pPr>
            <a:r>
              <a:rPr lang="en-US" sz="1800" b="1" dirty="0" smtClean="0">
                <a:solidFill>
                  <a:srgbClr val="00B050"/>
                </a:solidFill>
                <a:latin typeface="Trebuchet MS" panose="020B0603020202020204" pitchFamily="34" charset="0"/>
              </a:rPr>
              <a:t>To maintain Conducive Marine Environment</a:t>
            </a:r>
          </a:p>
          <a:p>
            <a:pPr>
              <a:lnSpc>
                <a:spcPct val="200000"/>
              </a:lnSpc>
              <a:spcBef>
                <a:spcPts val="300"/>
              </a:spcBef>
              <a:buClrTx/>
              <a:buFont typeface="Wingdings" panose="05000000000000000000" pitchFamily="2" charset="2"/>
              <a:buChar char="v"/>
              <a:defRPr/>
            </a:pPr>
            <a:r>
              <a:rPr lang="en-US" sz="1800" b="1" dirty="0" smtClean="0">
                <a:latin typeface="Trebuchet MS" panose="020B0603020202020204" pitchFamily="34" charset="0"/>
              </a:rPr>
              <a:t>To undertake befitting Marine Scientific Research</a:t>
            </a:r>
          </a:p>
          <a:p>
            <a:pPr algn="just">
              <a:lnSpc>
                <a:spcPct val="200000"/>
              </a:lnSpc>
              <a:spcBef>
                <a:spcPts val="300"/>
              </a:spcBef>
              <a:buClrTx/>
              <a:buFont typeface="Wingdings" panose="05000000000000000000" pitchFamily="2" charset="2"/>
              <a:buChar char="v"/>
              <a:defRPr/>
            </a:pPr>
            <a:r>
              <a:rPr lang="en-US" sz="1800" b="1" dirty="0" smtClean="0">
                <a:latin typeface="Trebuchet MS" panose="020B0603020202020204" pitchFamily="34" charset="0"/>
              </a:rPr>
              <a:t>To Protect through Enforcement &amp;</a:t>
            </a:r>
          </a:p>
          <a:p>
            <a:pPr algn="just">
              <a:lnSpc>
                <a:spcPct val="200000"/>
              </a:lnSpc>
              <a:spcBef>
                <a:spcPts val="300"/>
              </a:spcBef>
              <a:buClrTx/>
              <a:buFont typeface="Wingdings" panose="05000000000000000000" pitchFamily="2" charset="2"/>
              <a:buChar char="v"/>
              <a:defRPr/>
            </a:pPr>
            <a:r>
              <a:rPr lang="en-US" sz="1800" b="1" dirty="0" smtClean="0">
                <a:latin typeface="Trebuchet MS" panose="020B0603020202020204" pitchFamily="34" charset="0"/>
              </a:rPr>
              <a:t>To resolve disputes through Pacific means</a:t>
            </a:r>
            <a:endParaRPr lang="en-US" sz="1800" b="1" dirty="0">
              <a:latin typeface="Trebuchet MS" panose="020B0603020202020204" pitchFamily="34" charset="0"/>
            </a:endParaRPr>
          </a:p>
        </p:txBody>
      </p:sp>
      <p:sp>
        <p:nvSpPr>
          <p:cNvPr id="57355" name="WordArt 5"/>
          <p:cNvSpPr>
            <a:spLocks noChangeArrowheads="1" noChangeShapeType="1"/>
          </p:cNvSpPr>
          <p:nvPr/>
        </p:nvSpPr>
        <p:spPr bwMode="auto">
          <a:xfrm>
            <a:off x="1828800" y="152400"/>
            <a:ext cx="563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99"/>
                </a:solidFill>
                <a:latin typeface="Trebuchet MS" panose="020B0603020202020204" pitchFamily="34" charset="0"/>
              </a:rPr>
              <a:t> OBLIGATIONS (FUNCTIONAL REGIMES) </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lnSpcReduction="10000"/>
          </a:bodyPr>
          <a:lstStyle/>
          <a:p>
            <a:pPr algn="just">
              <a:lnSpc>
                <a:spcPct val="150000"/>
              </a:lnSpc>
              <a:spcBef>
                <a:spcPts val="600"/>
              </a:spcBef>
              <a:spcAft>
                <a:spcPts val="600"/>
              </a:spcAft>
              <a:buClrTx/>
              <a:buFont typeface="Wingdings" panose="05000000000000000000" pitchFamily="2" charset="2"/>
              <a:buChar char="v"/>
              <a:defRPr/>
            </a:pPr>
            <a:r>
              <a:rPr lang="en-US" sz="2000" b="1" dirty="0">
                <a:solidFill>
                  <a:srgbClr val="000099"/>
                </a:solidFill>
                <a:latin typeface="Trebuchet MS" panose="020B0603020202020204" pitchFamily="34" charset="0"/>
              </a:rPr>
              <a:t>Illegal, Unlawful and Unregulated Fishing</a:t>
            </a:r>
            <a:endParaRPr lang="en-US" sz="2000" dirty="0">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v"/>
              <a:defRPr/>
            </a:pPr>
            <a:r>
              <a:rPr lang="en-US" sz="2000" b="1" dirty="0">
                <a:solidFill>
                  <a:srgbClr val="000099"/>
                </a:solidFill>
                <a:latin typeface="Trebuchet MS" panose="020B0603020202020204" pitchFamily="34" charset="0"/>
              </a:rPr>
              <a:t>Inequitable Exploitation of Marine Resources both Living and Non-Living</a:t>
            </a:r>
            <a:endParaRPr lang="en-US" sz="2000" dirty="0">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v"/>
              <a:defRPr/>
            </a:pPr>
            <a:r>
              <a:rPr lang="en-US" sz="2000" b="1" dirty="0" smtClean="0">
                <a:solidFill>
                  <a:srgbClr val="000099"/>
                </a:solidFill>
                <a:latin typeface="Trebuchet MS" panose="020B0603020202020204" pitchFamily="34" charset="0"/>
              </a:rPr>
              <a:t>Environmental </a:t>
            </a:r>
            <a:r>
              <a:rPr lang="en-US" sz="2000" b="1" dirty="0">
                <a:solidFill>
                  <a:srgbClr val="000099"/>
                </a:solidFill>
                <a:latin typeface="Trebuchet MS" panose="020B0603020202020204" pitchFamily="34" charset="0"/>
              </a:rPr>
              <a:t>Impact</a:t>
            </a:r>
            <a:r>
              <a:rPr lang="en-US" sz="2000" b="1" dirty="0" smtClean="0">
                <a:solidFill>
                  <a:srgbClr val="000099"/>
                </a:solidFill>
                <a:latin typeface="Trebuchet MS" panose="020B0603020202020204" pitchFamily="34" charset="0"/>
              </a:rPr>
              <a:t>: </a:t>
            </a:r>
            <a:r>
              <a:rPr lang="en-US" sz="2000" b="1" dirty="0" smtClean="0">
                <a:latin typeface="Trebuchet MS" panose="020B0603020202020204" pitchFamily="34" charset="0"/>
              </a:rPr>
              <a:t>Marine Pollution, Habitat </a:t>
            </a:r>
            <a:r>
              <a:rPr lang="en-US" sz="2000" b="1" dirty="0">
                <a:latin typeface="Trebuchet MS" panose="020B0603020202020204" pitchFamily="34" charset="0"/>
              </a:rPr>
              <a:t>Degradation and </a:t>
            </a:r>
            <a:r>
              <a:rPr lang="en-US" sz="2000" b="1" dirty="0" smtClean="0">
                <a:latin typeface="Trebuchet MS" panose="020B0603020202020204" pitchFamily="34" charset="0"/>
              </a:rPr>
              <a:t>Loss, Climate </a:t>
            </a:r>
            <a:r>
              <a:rPr lang="en-US" sz="2000" b="1" dirty="0">
                <a:latin typeface="Trebuchet MS" panose="020B0603020202020204" pitchFamily="34" charset="0"/>
              </a:rPr>
              <a:t>Change </a:t>
            </a:r>
            <a:r>
              <a:rPr lang="en-US" sz="2000" b="1" dirty="0" smtClean="0">
                <a:latin typeface="Trebuchet MS" panose="020B0603020202020204" pitchFamily="34" charset="0"/>
              </a:rPr>
              <a:t>Impacts, Introduction </a:t>
            </a:r>
            <a:r>
              <a:rPr lang="en-US" sz="2000" b="1" dirty="0">
                <a:latin typeface="Trebuchet MS" panose="020B0603020202020204" pitchFamily="34" charset="0"/>
              </a:rPr>
              <a:t>of Invasive Alien </a:t>
            </a:r>
            <a:r>
              <a:rPr lang="en-US" sz="2000" b="1" dirty="0" smtClean="0">
                <a:latin typeface="Trebuchet MS" panose="020B0603020202020204" pitchFamily="34" charset="0"/>
              </a:rPr>
              <a:t>Species and Impacts </a:t>
            </a:r>
            <a:r>
              <a:rPr lang="en-US" sz="2000" b="1" dirty="0">
                <a:latin typeface="Trebuchet MS" panose="020B0603020202020204" pitchFamily="34" charset="0"/>
              </a:rPr>
              <a:t>from Resource </a:t>
            </a:r>
            <a:r>
              <a:rPr lang="en-US" sz="2000" b="1" dirty="0" smtClean="0">
                <a:latin typeface="Trebuchet MS" panose="020B0603020202020204" pitchFamily="34" charset="0"/>
              </a:rPr>
              <a:t>Exploitation</a:t>
            </a:r>
            <a:endParaRPr lang="en-US" sz="2000" dirty="0">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v"/>
              <a:defRPr/>
            </a:pPr>
            <a:r>
              <a:rPr lang="en-US" sz="2000" b="1" dirty="0" smtClean="0">
                <a:solidFill>
                  <a:srgbClr val="000099"/>
                </a:solidFill>
                <a:latin typeface="Trebuchet MS" panose="020B0603020202020204" pitchFamily="34" charset="0"/>
              </a:rPr>
              <a:t>Unsafe </a:t>
            </a:r>
            <a:r>
              <a:rPr lang="en-US" sz="2000" b="1" dirty="0">
                <a:solidFill>
                  <a:srgbClr val="000099"/>
                </a:solidFill>
                <a:latin typeface="Trebuchet MS" panose="020B0603020202020204" pitchFamily="34" charset="0"/>
              </a:rPr>
              <a:t>Shipping and Unsafe Ports</a:t>
            </a:r>
            <a:r>
              <a:rPr lang="en-US" sz="2000" b="1" dirty="0" smtClean="0">
                <a:solidFill>
                  <a:srgbClr val="000099"/>
                </a:solidFill>
                <a:latin typeface="Trebuchet MS" panose="020B0603020202020204" pitchFamily="34" charset="0"/>
              </a:rPr>
              <a:t>: </a:t>
            </a:r>
            <a:r>
              <a:rPr lang="en-US" sz="2000" b="1" dirty="0" smtClean="0">
                <a:latin typeface="Trebuchet MS" panose="020B0603020202020204" pitchFamily="34" charset="0"/>
              </a:rPr>
              <a:t>Vessel Safety, </a:t>
            </a:r>
            <a:r>
              <a:rPr lang="en-US" sz="2000" b="1" dirty="0" smtClean="0">
                <a:solidFill>
                  <a:schemeClr val="tx1"/>
                </a:solidFill>
                <a:latin typeface="Trebuchet MS" panose="020B0603020202020204" pitchFamily="34" charset="0"/>
              </a:rPr>
              <a:t>Port </a:t>
            </a:r>
            <a:r>
              <a:rPr lang="en-US" sz="2000" b="1" dirty="0">
                <a:solidFill>
                  <a:schemeClr val="tx1"/>
                </a:solidFill>
                <a:latin typeface="Trebuchet MS" panose="020B0603020202020204" pitchFamily="34" charset="0"/>
              </a:rPr>
              <a:t>Safety and </a:t>
            </a:r>
            <a:r>
              <a:rPr lang="en-US" sz="2000" b="1" dirty="0" smtClean="0">
                <a:solidFill>
                  <a:schemeClr val="tx1"/>
                </a:solidFill>
                <a:latin typeface="Trebuchet MS" panose="020B0603020202020204" pitchFamily="34" charset="0"/>
              </a:rPr>
              <a:t>Security</a:t>
            </a:r>
            <a:endParaRPr lang="en-US" sz="2000" dirty="0">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v"/>
              <a:defRPr/>
            </a:pPr>
            <a:r>
              <a:rPr lang="en-US" sz="2000" b="1" dirty="0" smtClean="0">
                <a:solidFill>
                  <a:srgbClr val="000099"/>
                </a:solidFill>
                <a:latin typeface="Trebuchet MS" panose="020B0603020202020204" pitchFamily="34" charset="0"/>
              </a:rPr>
              <a:t>Lack of Marine Scientific Research &amp; Maritime Education </a:t>
            </a:r>
            <a:endParaRPr lang="en-US" sz="2000" dirty="0">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v"/>
              <a:defRPr/>
            </a:pPr>
            <a:r>
              <a:rPr lang="en-US" sz="2000" b="1" dirty="0" smtClean="0">
                <a:solidFill>
                  <a:srgbClr val="000099"/>
                </a:solidFill>
                <a:latin typeface="Trebuchet MS" panose="020B0603020202020204" pitchFamily="34" charset="0"/>
              </a:rPr>
              <a:t>Human </a:t>
            </a:r>
            <a:r>
              <a:rPr lang="en-US" sz="2000" b="1" dirty="0">
                <a:solidFill>
                  <a:srgbClr val="000099"/>
                </a:solidFill>
                <a:latin typeface="Trebuchet MS" panose="020B0603020202020204" pitchFamily="34" charset="0"/>
              </a:rPr>
              <a:t>Activities - Dredging, Ship Wrecks &amp; Abandoned Properties (</a:t>
            </a:r>
            <a:r>
              <a:rPr lang="en-US" sz="2000" b="1" dirty="0" smtClean="0">
                <a:solidFill>
                  <a:srgbClr val="000099"/>
                </a:solidFill>
                <a:latin typeface="Trebuchet MS" panose="020B0603020202020204" pitchFamily="34" charset="0"/>
              </a:rPr>
              <a:t>Jetsam)</a:t>
            </a:r>
            <a:endParaRPr lang="en-US" sz="2000" dirty="0" smtClean="0">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v"/>
              <a:defRPr/>
            </a:pPr>
            <a:r>
              <a:rPr lang="en-US" sz="2000" b="1" dirty="0" smtClean="0">
                <a:solidFill>
                  <a:srgbClr val="000099"/>
                </a:solidFill>
                <a:latin typeface="Trebuchet MS" panose="020B0603020202020204" pitchFamily="34" charset="0"/>
              </a:rPr>
              <a:t>Non-settlement of Disputes on Delimitation of Maritime Boundaries</a:t>
            </a:r>
            <a:endParaRPr lang="en-US" sz="2000" dirty="0" smtClean="0">
              <a:solidFill>
                <a:srgbClr val="000099"/>
              </a:solidFill>
              <a:latin typeface="Trebuchet MS" panose="020B0603020202020204" pitchFamily="34" charset="0"/>
            </a:endParaRPr>
          </a:p>
        </p:txBody>
      </p:sp>
      <p:sp>
        <p:nvSpPr>
          <p:cNvPr id="5" name="WordArt 5"/>
          <p:cNvSpPr>
            <a:spLocks noChangeArrowheads="1" noChangeShapeType="1"/>
          </p:cNvSpPr>
          <p:nvPr/>
        </p:nvSpPr>
        <p:spPr bwMode="auto">
          <a:xfrm>
            <a:off x="2057400" y="76200"/>
            <a:ext cx="5410200" cy="381000"/>
          </a:xfrm>
          <a:prstGeom prst="rect">
            <a:avLst/>
          </a:prstGeom>
        </p:spPr>
        <p:txBody>
          <a:bodyPr wrap="none" fromWordArt="1">
            <a:prstTxWarp prst="textPlain">
              <a:avLst>
                <a:gd name="adj" fmla="val 50000"/>
              </a:avLst>
            </a:prstTxWarp>
          </a:bodyPr>
          <a:lstStyle/>
          <a:p>
            <a:pPr algn="ctr">
              <a:defRPr/>
            </a:pPr>
            <a:r>
              <a:rPr lang="en-GB" sz="3600" kern="10" dirty="0">
                <a:ln w="9525">
                  <a:noFill/>
                  <a:round/>
                  <a:headEnd/>
                  <a:tailEnd/>
                </a:ln>
                <a:solidFill>
                  <a:srgbClr val="000099"/>
                </a:solidFill>
                <a:latin typeface="Trebuchet MS" pitchFamily="34" charset="0"/>
              </a:rPr>
              <a:t> CHALLENGES TO </a:t>
            </a:r>
            <a:r>
              <a:rPr lang="en-GB" sz="3600" dirty="0">
                <a:solidFill>
                  <a:srgbClr val="000099"/>
                </a:solidFill>
                <a:latin typeface="Trebuchet MS" pitchFamily="34" charset="0"/>
              </a:rPr>
              <a:t>OCEANS’ GOVERNANCE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92500"/>
          </a:bodyPr>
          <a:lstStyle/>
          <a:p>
            <a:pPr marL="0" indent="0" algn="just">
              <a:spcBef>
                <a:spcPts val="600"/>
              </a:spcBef>
              <a:buClrTx/>
              <a:buFont typeface="Wingdings 2" panose="05020102010507070707" pitchFamily="18" charset="2"/>
              <a:buNone/>
              <a:defRPr/>
            </a:pPr>
            <a:r>
              <a:rPr lang="en-US" sz="1600" b="1" dirty="0" smtClean="0">
                <a:solidFill>
                  <a:srgbClr val="000099"/>
                </a:solidFill>
                <a:latin typeface="Trebuchet MS" panose="020B0603020202020204" pitchFamily="34" charset="0"/>
              </a:rPr>
              <a:t>Illegal</a:t>
            </a:r>
            <a:r>
              <a:rPr lang="en-US" sz="1600" b="1" dirty="0">
                <a:solidFill>
                  <a:srgbClr val="000099"/>
                </a:solidFill>
                <a:latin typeface="Trebuchet MS" panose="020B0603020202020204" pitchFamily="34" charset="0"/>
              </a:rPr>
              <a:t>, Unlawful and Unregulated </a:t>
            </a:r>
            <a:r>
              <a:rPr lang="en-US" sz="1600" b="1" dirty="0" smtClean="0">
                <a:solidFill>
                  <a:srgbClr val="000099"/>
                </a:solidFill>
                <a:latin typeface="Trebuchet MS" panose="020B0603020202020204" pitchFamily="34" charset="0"/>
              </a:rPr>
              <a:t>Fishing:</a:t>
            </a:r>
            <a:r>
              <a:rPr lang="en-US" sz="1600" dirty="0" smtClean="0">
                <a:solidFill>
                  <a:srgbClr val="000099"/>
                </a:solidFill>
                <a:latin typeface="Trebuchet MS" panose="020B0603020202020204" pitchFamily="34" charset="0"/>
              </a:rPr>
              <a:t> </a:t>
            </a:r>
            <a:r>
              <a:rPr lang="en-US" sz="1600" dirty="0" smtClean="0">
                <a:solidFill>
                  <a:schemeClr val="tx1"/>
                </a:solidFill>
                <a:latin typeface="Trebuchet MS" panose="020B0603020202020204" pitchFamily="34" charset="0"/>
              </a:rPr>
              <a:t>Illegal, Unlawful, Unregulated Fishing, O</a:t>
            </a:r>
            <a:r>
              <a:rPr lang="en-US" sz="1600" dirty="0" smtClean="0">
                <a:latin typeface="Trebuchet MS" panose="020B0603020202020204" pitchFamily="34" charset="0"/>
              </a:rPr>
              <a:t>verfishing, unauthorized nets and </a:t>
            </a:r>
            <a:r>
              <a:rPr lang="en-US" sz="1600" dirty="0">
                <a:latin typeface="Trebuchet MS" panose="020B0603020202020204" pitchFamily="34" charset="0"/>
              </a:rPr>
              <a:t>Destructive Fishing </a:t>
            </a:r>
            <a:r>
              <a:rPr lang="en-US" sz="1600" dirty="0" smtClean="0">
                <a:latin typeface="Trebuchet MS" panose="020B0603020202020204" pitchFamily="34" charset="0"/>
              </a:rPr>
              <a:t>Practices (</a:t>
            </a:r>
            <a:r>
              <a:rPr lang="en-US" sz="1600" i="1" dirty="0" smtClean="0">
                <a:latin typeface="Trebuchet MS" panose="020B0603020202020204" pitchFamily="34" charset="0"/>
              </a:rPr>
              <a:t>Blast Fishing, Cyanide Fishing, Ghost Fishing)</a:t>
            </a:r>
            <a:r>
              <a:rPr lang="en-US" sz="1600" dirty="0">
                <a:latin typeface="Trebuchet MS" panose="020B0603020202020204" pitchFamily="34" charset="0"/>
              </a:rPr>
              <a:t> </a:t>
            </a:r>
            <a:r>
              <a:rPr lang="en-US" sz="1600" dirty="0" smtClean="0">
                <a:latin typeface="Trebuchet MS" panose="020B0603020202020204" pitchFamily="34" charset="0"/>
              </a:rPr>
              <a:t>Impacts: Ecological, Economic, Social, Governance.</a:t>
            </a:r>
            <a:endParaRPr lang="en-US" sz="1600" dirty="0">
              <a:latin typeface="Trebuchet MS" panose="020B0603020202020204" pitchFamily="34" charset="0"/>
            </a:endParaRPr>
          </a:p>
          <a:p>
            <a:pPr marL="0" indent="0" algn="just">
              <a:spcBef>
                <a:spcPts val="600"/>
              </a:spcBef>
              <a:buClrTx/>
              <a:buFont typeface="Wingdings 2" panose="05020102010507070707" pitchFamily="18" charset="2"/>
              <a:buNone/>
              <a:defRPr/>
            </a:pPr>
            <a:r>
              <a:rPr lang="en-US" sz="1600" b="1" dirty="0">
                <a:solidFill>
                  <a:srgbClr val="000099"/>
                </a:solidFill>
                <a:latin typeface="Trebuchet MS" panose="020B0603020202020204" pitchFamily="34" charset="0"/>
              </a:rPr>
              <a:t>Inequitable Exploitation of Marine Resources both Living and Non-Living</a:t>
            </a:r>
            <a:r>
              <a:rPr lang="en-US" sz="1600" b="1" dirty="0" smtClean="0">
                <a:solidFill>
                  <a:srgbClr val="000099"/>
                </a:solidFill>
                <a:latin typeface="Trebuchet MS" panose="020B0603020202020204" pitchFamily="34" charset="0"/>
              </a:rPr>
              <a:t>:</a:t>
            </a:r>
            <a:r>
              <a:rPr lang="en-US" sz="1600" dirty="0" smtClean="0">
                <a:solidFill>
                  <a:srgbClr val="000099"/>
                </a:solidFill>
                <a:latin typeface="Trebuchet MS" panose="020B0603020202020204" pitchFamily="34" charset="0"/>
              </a:rPr>
              <a:t> </a:t>
            </a:r>
            <a:r>
              <a:rPr lang="en-US" sz="1600" dirty="0" smtClean="0">
                <a:latin typeface="Trebuchet MS" panose="020B0603020202020204" pitchFamily="34" charset="0"/>
              </a:rPr>
              <a:t>Living </a:t>
            </a:r>
            <a:r>
              <a:rPr lang="en-US" sz="1600" dirty="0">
                <a:latin typeface="Trebuchet MS" panose="020B0603020202020204" pitchFamily="34" charset="0"/>
              </a:rPr>
              <a:t>Marine Resources</a:t>
            </a:r>
            <a:r>
              <a:rPr lang="en-US" sz="1600" dirty="0" smtClean="0">
                <a:latin typeface="Trebuchet MS" panose="020B0603020202020204" pitchFamily="34" charset="0"/>
              </a:rPr>
              <a:t>: Fisheries, Disparity </a:t>
            </a:r>
            <a:r>
              <a:rPr lang="en-US" sz="1600" dirty="0">
                <a:latin typeface="Trebuchet MS" panose="020B0603020202020204" pitchFamily="34" charset="0"/>
              </a:rPr>
              <a:t>in </a:t>
            </a:r>
            <a:r>
              <a:rPr lang="en-US" sz="1600" dirty="0" smtClean="0">
                <a:latin typeface="Trebuchet MS" panose="020B0603020202020204" pitchFamily="34" charset="0"/>
              </a:rPr>
              <a:t>Access, Benefit Sharing, Stock Depletion, Marine </a:t>
            </a:r>
            <a:r>
              <a:rPr lang="en-US" sz="1600" dirty="0">
                <a:latin typeface="Trebuchet MS" panose="020B0603020202020204" pitchFamily="34" charset="0"/>
              </a:rPr>
              <a:t>Genetic Resources (MGRs</a:t>
            </a:r>
            <a:r>
              <a:rPr lang="en-US" sz="1600" dirty="0" smtClean="0">
                <a:latin typeface="Trebuchet MS" panose="020B0603020202020204" pitchFamily="34" charset="0"/>
              </a:rPr>
              <a:t>),  Bio prospecting, Benefit </a:t>
            </a:r>
            <a:r>
              <a:rPr lang="en-US" sz="1600" dirty="0">
                <a:latin typeface="Trebuchet MS" panose="020B0603020202020204" pitchFamily="34" charset="0"/>
              </a:rPr>
              <a:t>Sharing </a:t>
            </a:r>
            <a:r>
              <a:rPr lang="en-US" sz="1600" dirty="0" smtClean="0">
                <a:latin typeface="Trebuchet MS" panose="020B0603020202020204" pitchFamily="34" charset="0"/>
              </a:rPr>
              <a:t>Controversy</a:t>
            </a:r>
          </a:p>
          <a:p>
            <a:pPr marL="0" indent="0" algn="just">
              <a:spcBef>
                <a:spcPts val="600"/>
              </a:spcBef>
              <a:buClrTx/>
              <a:buFont typeface="Wingdings 2" panose="05020102010507070707" pitchFamily="18" charset="2"/>
              <a:buNone/>
              <a:defRPr/>
            </a:pPr>
            <a:r>
              <a:rPr lang="en-US" sz="1600" b="1" dirty="0" smtClean="0">
                <a:solidFill>
                  <a:srgbClr val="000099"/>
                </a:solidFill>
                <a:latin typeface="Trebuchet MS" panose="020B0603020202020204" pitchFamily="34" charset="0"/>
              </a:rPr>
              <a:t>Non-Living Marine Resources:</a:t>
            </a:r>
            <a:r>
              <a:rPr lang="en-US" sz="1600" dirty="0" smtClean="0">
                <a:solidFill>
                  <a:srgbClr val="000099"/>
                </a:solidFill>
                <a:latin typeface="Trebuchet MS" panose="020B0603020202020204" pitchFamily="34" charset="0"/>
              </a:rPr>
              <a:t> </a:t>
            </a:r>
            <a:r>
              <a:rPr lang="en-US" sz="1600" dirty="0" smtClean="0">
                <a:latin typeface="Trebuchet MS" panose="020B0603020202020204" pitchFamily="34" charset="0"/>
              </a:rPr>
              <a:t>Hydrocarbons (Oil &amp; Gas), Resource Nationalism, Environmental Risk vs. Economic Gain, Benefit Distribution. Deep-Sea Minerals (DSM): Types, Access and Technology Gap, International Seabed Authority (ISA), "Common Heritage of Mankind" Principle, Sand and Gravel, Coastal Mining. Overall Impacts: </a:t>
            </a:r>
          </a:p>
          <a:p>
            <a:pPr marL="0" indent="0" algn="just">
              <a:spcBef>
                <a:spcPts val="600"/>
              </a:spcBef>
              <a:buClrTx/>
              <a:buFont typeface="Wingdings 2" panose="05020102010507070707" pitchFamily="18" charset="2"/>
              <a:buNone/>
              <a:defRPr/>
            </a:pPr>
            <a:r>
              <a:rPr lang="en-US" sz="1600" b="1" dirty="0">
                <a:solidFill>
                  <a:srgbClr val="000099"/>
                </a:solidFill>
                <a:latin typeface="Trebuchet MS" panose="020B0603020202020204" pitchFamily="34" charset="0"/>
              </a:rPr>
              <a:t>Environmental Impact</a:t>
            </a:r>
            <a:r>
              <a:rPr lang="en-US" sz="1600" b="1" dirty="0" smtClean="0">
                <a:solidFill>
                  <a:srgbClr val="000099"/>
                </a:solidFill>
                <a:latin typeface="Trebuchet MS" panose="020B0603020202020204" pitchFamily="34" charset="0"/>
              </a:rPr>
              <a:t>:</a:t>
            </a:r>
            <a:r>
              <a:rPr lang="en-US" sz="1600" dirty="0" smtClean="0">
                <a:solidFill>
                  <a:srgbClr val="000099"/>
                </a:solidFill>
                <a:latin typeface="Trebuchet MS" panose="020B0603020202020204" pitchFamily="34" charset="0"/>
              </a:rPr>
              <a:t> </a:t>
            </a:r>
            <a:r>
              <a:rPr lang="en-US" sz="1600" dirty="0" smtClean="0">
                <a:latin typeface="Trebuchet MS" panose="020B0603020202020204" pitchFamily="34" charset="0"/>
              </a:rPr>
              <a:t>Marine </a:t>
            </a:r>
            <a:r>
              <a:rPr lang="en-US" sz="1600" dirty="0">
                <a:latin typeface="Trebuchet MS" panose="020B0603020202020204" pitchFamily="34" charset="0"/>
              </a:rPr>
              <a:t>Pollution: Oil Spills, Plastic Pollution, Chemical Pollution, Noise Pollution, Sewage and </a:t>
            </a:r>
            <a:r>
              <a:rPr lang="en-US" sz="1600" dirty="0" err="1" smtClean="0">
                <a:latin typeface="Trebuchet MS" panose="020B0603020202020204" pitchFamily="34" charset="0"/>
              </a:rPr>
              <a:t>Greywater</a:t>
            </a:r>
            <a:r>
              <a:rPr lang="en-US" sz="1600" dirty="0" smtClean="0">
                <a:latin typeface="Trebuchet MS" panose="020B0603020202020204" pitchFamily="34" charset="0"/>
              </a:rPr>
              <a:t>. Habitat </a:t>
            </a:r>
            <a:r>
              <a:rPr lang="en-US" sz="1600" dirty="0">
                <a:latin typeface="Trebuchet MS" panose="020B0603020202020204" pitchFamily="34" charset="0"/>
              </a:rPr>
              <a:t>Degradation and Loss: Dredging, Land Reclamation, Coastal Erosion, Ship Wrecks and Abandoned Properties (Jetsam etc</a:t>
            </a:r>
            <a:r>
              <a:rPr lang="en-US" sz="1600" dirty="0" smtClean="0">
                <a:latin typeface="Trebuchet MS" panose="020B0603020202020204" pitchFamily="34" charset="0"/>
              </a:rPr>
              <a:t>.). Climate </a:t>
            </a:r>
            <a:r>
              <a:rPr lang="en-US" sz="1600" dirty="0">
                <a:latin typeface="Trebuchet MS" panose="020B0603020202020204" pitchFamily="34" charset="0"/>
              </a:rPr>
              <a:t>Change Impacts (exacerbated by maritime activities): Ocean Acidification, Sea-Level Rise and Changes in Ocean Currents and </a:t>
            </a:r>
            <a:r>
              <a:rPr lang="en-US" sz="1600" dirty="0" smtClean="0">
                <a:latin typeface="Trebuchet MS" panose="020B0603020202020204" pitchFamily="34" charset="0"/>
              </a:rPr>
              <a:t>Temperatures. Introduction </a:t>
            </a:r>
            <a:r>
              <a:rPr lang="en-US" sz="1600" dirty="0">
                <a:latin typeface="Trebuchet MS" panose="020B0603020202020204" pitchFamily="34" charset="0"/>
              </a:rPr>
              <a:t>of Invasive Alien Species: Ballast Water, Bio </a:t>
            </a:r>
            <a:r>
              <a:rPr lang="en-US" sz="1600" dirty="0" smtClean="0">
                <a:latin typeface="Trebuchet MS" panose="020B0603020202020204" pitchFamily="34" charset="0"/>
              </a:rPr>
              <a:t>fouling. Impacts </a:t>
            </a:r>
            <a:r>
              <a:rPr lang="en-US" sz="1600" dirty="0">
                <a:latin typeface="Trebuchet MS" panose="020B0603020202020204" pitchFamily="34" charset="0"/>
              </a:rPr>
              <a:t>from Resource Exploitation: Overfishing and Destructive Fishing Practices, Offshore Mining and Drilling.</a:t>
            </a:r>
          </a:p>
          <a:p>
            <a:pPr marL="0" indent="0" algn="just">
              <a:spcBef>
                <a:spcPts val="600"/>
              </a:spcBef>
              <a:buClrTx/>
              <a:buFont typeface="Wingdings 2" panose="05020102010507070707" pitchFamily="18" charset="2"/>
              <a:buNone/>
              <a:defRPr/>
            </a:pPr>
            <a:r>
              <a:rPr lang="en-US" sz="1600" b="1" dirty="0">
                <a:solidFill>
                  <a:srgbClr val="000099"/>
                </a:solidFill>
                <a:latin typeface="Trebuchet MS" panose="020B0603020202020204" pitchFamily="34" charset="0"/>
              </a:rPr>
              <a:t>Unsafe Shipping and Unsafe Ports</a:t>
            </a:r>
            <a:r>
              <a:rPr lang="en-US" sz="1600" b="1" dirty="0" smtClean="0">
                <a:solidFill>
                  <a:srgbClr val="000099"/>
                </a:solidFill>
                <a:latin typeface="Trebuchet MS" panose="020B0603020202020204" pitchFamily="34" charset="0"/>
              </a:rPr>
              <a:t>:</a:t>
            </a:r>
            <a:r>
              <a:rPr lang="en-US" sz="1600" dirty="0" smtClean="0">
                <a:solidFill>
                  <a:srgbClr val="000099"/>
                </a:solidFill>
                <a:latin typeface="Trebuchet MS" panose="020B0603020202020204" pitchFamily="34" charset="0"/>
              </a:rPr>
              <a:t> </a:t>
            </a:r>
            <a:r>
              <a:rPr lang="en-US" sz="1600" dirty="0" smtClean="0">
                <a:latin typeface="Trebuchet MS" panose="020B0603020202020204" pitchFamily="34" charset="0"/>
              </a:rPr>
              <a:t>Vessel </a:t>
            </a:r>
            <a:r>
              <a:rPr lang="en-US" sz="1600" dirty="0">
                <a:latin typeface="Trebuchet MS" panose="020B0603020202020204" pitchFamily="34" charset="0"/>
              </a:rPr>
              <a:t>Safety: Substandard Vessels, Lack of Proper Certification and Inspection, Human Error, Navigational Hazards, Cargo Mismanagement, and Outdated Technology</a:t>
            </a:r>
            <a:endParaRPr lang="en-US" sz="1600" b="1" dirty="0">
              <a:latin typeface="Trebuchet MS" panose="020B0603020202020204" pitchFamily="34" charset="0"/>
            </a:endParaRPr>
          </a:p>
          <a:p>
            <a:pPr marL="0" indent="0" algn="just">
              <a:spcBef>
                <a:spcPts val="600"/>
              </a:spcBef>
              <a:buClrTx/>
              <a:buFont typeface="Wingdings 2" panose="05020102010507070707" pitchFamily="18" charset="2"/>
              <a:buNone/>
              <a:defRPr/>
            </a:pPr>
            <a:r>
              <a:rPr lang="en-US" sz="1600" b="1" dirty="0">
                <a:solidFill>
                  <a:srgbClr val="000099"/>
                </a:solidFill>
                <a:latin typeface="Trebuchet MS" panose="020B0603020202020204" pitchFamily="34" charset="0"/>
              </a:rPr>
              <a:t>Port Safety and Security</a:t>
            </a:r>
            <a:r>
              <a:rPr lang="en-US" sz="1600" b="1" dirty="0" smtClean="0">
                <a:solidFill>
                  <a:srgbClr val="000099"/>
                </a:solidFill>
                <a:latin typeface="Trebuchet MS" panose="020B0603020202020204" pitchFamily="34" charset="0"/>
              </a:rPr>
              <a:t>:</a:t>
            </a:r>
            <a:r>
              <a:rPr lang="en-US" sz="1600" dirty="0" smtClean="0">
                <a:solidFill>
                  <a:srgbClr val="000099"/>
                </a:solidFill>
                <a:latin typeface="Trebuchet MS" panose="020B0603020202020204" pitchFamily="34" charset="0"/>
              </a:rPr>
              <a:t> </a:t>
            </a:r>
            <a:r>
              <a:rPr lang="en-US" sz="1600" dirty="0" smtClean="0">
                <a:latin typeface="Trebuchet MS" panose="020B0603020202020204" pitchFamily="34" charset="0"/>
              </a:rPr>
              <a:t>Inadequate </a:t>
            </a:r>
            <a:r>
              <a:rPr lang="en-US" sz="1600" dirty="0">
                <a:latin typeface="Trebuchet MS" panose="020B0603020202020204" pitchFamily="34" charset="0"/>
              </a:rPr>
              <a:t>Infrastructure, Poor Cargo Handling Practices, Insufficient Security Measures, Congestion and Traffic Management, Lack of Emergency Preparedness, and Environmental Risks</a:t>
            </a:r>
            <a:r>
              <a:rPr lang="en-US" sz="1600" dirty="0" smtClean="0">
                <a:latin typeface="Trebuchet MS" panose="020B0603020202020204" pitchFamily="34" charset="0"/>
              </a:rPr>
              <a:t>: Security </a:t>
            </a:r>
            <a:r>
              <a:rPr lang="en-US" sz="1600" dirty="0">
                <a:latin typeface="Trebuchet MS" panose="020B0603020202020204" pitchFamily="34" charset="0"/>
              </a:rPr>
              <a:t>Concerns like Piracy, Terrorism and other Crimes at Sea: Smuggling, Human Trafficking/Irregular Migration: Illegal, Unreported, and Unregulated (IUU) Fishing, Stowaways, Cyber Attacks, Fraud and </a:t>
            </a:r>
            <a:r>
              <a:rPr lang="en-US" sz="1600" dirty="0" smtClean="0">
                <a:latin typeface="Trebuchet MS" panose="020B0603020202020204" pitchFamily="34" charset="0"/>
              </a:rPr>
              <a:t>Extortion</a:t>
            </a:r>
            <a:endParaRPr lang="en-US" sz="1600" dirty="0">
              <a:latin typeface="Trebuchet MS" panose="020B0603020202020204" pitchFamily="34" charset="0"/>
            </a:endParaRPr>
          </a:p>
        </p:txBody>
      </p:sp>
      <p:sp>
        <p:nvSpPr>
          <p:cNvPr id="5" name="WordArt 5"/>
          <p:cNvSpPr>
            <a:spLocks noChangeArrowheads="1" noChangeShapeType="1"/>
          </p:cNvSpPr>
          <p:nvPr/>
        </p:nvSpPr>
        <p:spPr bwMode="auto">
          <a:xfrm>
            <a:off x="2057400" y="152400"/>
            <a:ext cx="5410200" cy="381000"/>
          </a:xfrm>
          <a:prstGeom prst="rect">
            <a:avLst/>
          </a:prstGeom>
        </p:spPr>
        <p:txBody>
          <a:bodyPr wrap="none" fromWordArt="1">
            <a:prstTxWarp prst="textPlain">
              <a:avLst>
                <a:gd name="adj" fmla="val 50000"/>
              </a:avLst>
            </a:prstTxWarp>
          </a:bodyPr>
          <a:lstStyle/>
          <a:p>
            <a:pPr algn="just">
              <a:defRPr/>
            </a:pPr>
            <a:r>
              <a:rPr lang="en-GB" sz="3600" kern="10" dirty="0">
                <a:ln w="9525">
                  <a:noFill/>
                  <a:round/>
                  <a:headEnd/>
                  <a:tailEnd/>
                </a:ln>
                <a:solidFill>
                  <a:srgbClr val="000099"/>
                </a:solidFill>
                <a:latin typeface="Trebuchet MS" pitchFamily="34" charset="0"/>
              </a:rPr>
              <a:t> CHALLENGES TO </a:t>
            </a:r>
            <a:r>
              <a:rPr lang="en-GB" sz="3600" dirty="0">
                <a:solidFill>
                  <a:srgbClr val="000099"/>
                </a:solidFill>
                <a:latin typeface="Trebuchet MS" pitchFamily="34" charset="0"/>
              </a:rPr>
              <a:t>OCEANS’ GOVERNANCE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indent="0" algn="just">
              <a:spcBef>
                <a:spcPts val="600"/>
              </a:spcBef>
              <a:buClrTx/>
              <a:buFont typeface="Wingdings 2" panose="05020102010507070707" pitchFamily="18" charset="2"/>
              <a:buNone/>
              <a:defRPr/>
            </a:pPr>
            <a:r>
              <a:rPr lang="en-US" sz="1600" dirty="0" smtClean="0">
                <a:solidFill>
                  <a:srgbClr val="000099"/>
                </a:solidFill>
                <a:latin typeface="Trebuchet MS" panose="020B0603020202020204" pitchFamily="34" charset="0"/>
              </a:rPr>
              <a:t>Lack of Marine Scientific Research &amp; Maritime Education: </a:t>
            </a:r>
          </a:p>
          <a:p>
            <a:pPr algn="just">
              <a:spcBef>
                <a:spcPts val="600"/>
              </a:spcBef>
              <a:buClrTx/>
              <a:buFont typeface="Wingdings" panose="05000000000000000000" pitchFamily="2" charset="2"/>
              <a:buChar char="v"/>
              <a:defRPr/>
            </a:pPr>
            <a:r>
              <a:rPr lang="en-US" sz="1600" dirty="0" smtClean="0">
                <a:latin typeface="Trebuchet MS" panose="020B0603020202020204" pitchFamily="34" charset="0"/>
              </a:rPr>
              <a:t>Lack </a:t>
            </a:r>
            <a:r>
              <a:rPr lang="en-US" sz="1600" dirty="0">
                <a:latin typeface="Trebuchet MS" panose="020B0603020202020204" pitchFamily="34" charset="0"/>
              </a:rPr>
              <a:t>of Marine Scientific Research (MSR</a:t>
            </a:r>
            <a:r>
              <a:rPr lang="en-US" sz="1600" dirty="0" smtClean="0">
                <a:latin typeface="Trebuchet MS" panose="020B0603020202020204" pitchFamily="34" charset="0"/>
              </a:rPr>
              <a:t>): Funding Shortages, Technological Gaps, Capacity Building, Data Deficiencies, Fragmented </a:t>
            </a:r>
            <a:r>
              <a:rPr lang="en-US" sz="1600" dirty="0">
                <a:latin typeface="Trebuchet MS" panose="020B0603020202020204" pitchFamily="34" charset="0"/>
              </a:rPr>
              <a:t>Research </a:t>
            </a:r>
            <a:r>
              <a:rPr lang="en-US" sz="1600" dirty="0" smtClean="0">
                <a:latin typeface="Trebuchet MS" panose="020B0603020202020204" pitchFamily="34" charset="0"/>
              </a:rPr>
              <a:t>Efforts, Access </a:t>
            </a:r>
            <a:r>
              <a:rPr lang="en-US" sz="1600" dirty="0">
                <a:latin typeface="Trebuchet MS" panose="020B0603020202020204" pitchFamily="34" charset="0"/>
              </a:rPr>
              <a:t>to Research Areas:</a:t>
            </a:r>
          </a:p>
          <a:p>
            <a:pPr algn="just">
              <a:spcBef>
                <a:spcPts val="600"/>
              </a:spcBef>
              <a:buClrTx/>
              <a:buFont typeface="Wingdings" panose="05000000000000000000" pitchFamily="2" charset="2"/>
              <a:buChar char="v"/>
              <a:defRPr/>
            </a:pPr>
            <a:r>
              <a:rPr lang="en-US" sz="1600" dirty="0">
                <a:latin typeface="Trebuchet MS" panose="020B0603020202020204" pitchFamily="34" charset="0"/>
              </a:rPr>
              <a:t>Lack of Maritime Education</a:t>
            </a:r>
            <a:r>
              <a:rPr lang="en-US" sz="1600" dirty="0" smtClean="0">
                <a:latin typeface="Trebuchet MS" panose="020B0603020202020204" pitchFamily="34" charset="0"/>
              </a:rPr>
              <a:t>: Insufficient </a:t>
            </a:r>
            <a:r>
              <a:rPr lang="en-US" sz="1600" dirty="0">
                <a:latin typeface="Trebuchet MS" panose="020B0603020202020204" pitchFamily="34" charset="0"/>
              </a:rPr>
              <a:t>Training </a:t>
            </a:r>
            <a:r>
              <a:rPr lang="en-US" sz="1600" dirty="0" smtClean="0">
                <a:latin typeface="Trebuchet MS" panose="020B0603020202020204" pitchFamily="34" charset="0"/>
              </a:rPr>
              <a:t>Facilities, Curriculum Gaps, Shortage </a:t>
            </a:r>
            <a:r>
              <a:rPr lang="en-US" sz="1600" dirty="0">
                <a:latin typeface="Trebuchet MS" panose="020B0603020202020204" pitchFamily="34" charset="0"/>
              </a:rPr>
              <a:t>of Qualified </a:t>
            </a:r>
            <a:r>
              <a:rPr lang="en-US" sz="1600" dirty="0" smtClean="0">
                <a:latin typeface="Trebuchet MS" panose="020B0603020202020204" pitchFamily="34" charset="0"/>
              </a:rPr>
              <a:t>Instructors, Brain Drain, Awareness Deficit, Access </a:t>
            </a:r>
            <a:r>
              <a:rPr lang="en-US" sz="1600" dirty="0">
                <a:latin typeface="Trebuchet MS" panose="020B0603020202020204" pitchFamily="34" charset="0"/>
              </a:rPr>
              <a:t>Barriers:</a:t>
            </a:r>
          </a:p>
          <a:p>
            <a:pPr marL="0" indent="0" algn="just">
              <a:spcBef>
                <a:spcPts val="600"/>
              </a:spcBef>
              <a:buClrTx/>
              <a:buFont typeface="Wingdings 2" panose="05020102010507070707" pitchFamily="18" charset="2"/>
              <a:buNone/>
              <a:defRPr/>
            </a:pPr>
            <a:r>
              <a:rPr lang="en-US" sz="1600" dirty="0" smtClean="0">
                <a:solidFill>
                  <a:srgbClr val="000099"/>
                </a:solidFill>
                <a:latin typeface="Trebuchet MS" panose="020B0603020202020204" pitchFamily="34" charset="0"/>
              </a:rPr>
              <a:t>Human </a:t>
            </a:r>
            <a:r>
              <a:rPr lang="en-US" sz="1600" dirty="0">
                <a:solidFill>
                  <a:srgbClr val="000099"/>
                </a:solidFill>
                <a:latin typeface="Trebuchet MS" panose="020B0603020202020204" pitchFamily="34" charset="0"/>
              </a:rPr>
              <a:t>Activities - Dredging, Ship Wrecks &amp; Abandoned Properties (Jetsam </a:t>
            </a:r>
            <a:r>
              <a:rPr lang="en-US" sz="1600" dirty="0" err="1">
                <a:solidFill>
                  <a:srgbClr val="000099"/>
                </a:solidFill>
                <a:latin typeface="Trebuchet MS" panose="020B0603020202020204" pitchFamily="34" charset="0"/>
              </a:rPr>
              <a:t>etc</a:t>
            </a:r>
            <a:r>
              <a:rPr lang="en-US" sz="1600" dirty="0">
                <a:solidFill>
                  <a:srgbClr val="000099"/>
                </a:solidFill>
                <a:latin typeface="Trebuchet MS" panose="020B0603020202020204" pitchFamily="34" charset="0"/>
              </a:rPr>
              <a:t>):</a:t>
            </a:r>
          </a:p>
          <a:p>
            <a:pPr algn="just">
              <a:spcBef>
                <a:spcPts val="600"/>
              </a:spcBef>
              <a:buClrTx/>
              <a:buFont typeface="Wingdings" panose="05000000000000000000" pitchFamily="2" charset="2"/>
              <a:buChar char="v"/>
              <a:defRPr/>
            </a:pPr>
            <a:r>
              <a:rPr lang="en-US" sz="1600" dirty="0">
                <a:latin typeface="Trebuchet MS" panose="020B0603020202020204" pitchFamily="34" charset="0"/>
              </a:rPr>
              <a:t>Dredging</a:t>
            </a:r>
            <a:r>
              <a:rPr lang="en-US" sz="1600" dirty="0" smtClean="0">
                <a:latin typeface="Trebuchet MS" panose="020B0603020202020204" pitchFamily="34" charset="0"/>
              </a:rPr>
              <a:t>: Impacts - Habitat Destruction, Sediment Plumes, Noise </a:t>
            </a:r>
            <a:r>
              <a:rPr lang="en-US" sz="1600" dirty="0">
                <a:latin typeface="Trebuchet MS" panose="020B0603020202020204" pitchFamily="34" charset="0"/>
              </a:rPr>
              <a:t>and </a:t>
            </a:r>
            <a:r>
              <a:rPr lang="en-US" sz="1600" dirty="0" smtClean="0">
                <a:latin typeface="Trebuchet MS" panose="020B0603020202020204" pitchFamily="34" charset="0"/>
              </a:rPr>
              <a:t>Vibration, Changes </a:t>
            </a:r>
            <a:r>
              <a:rPr lang="en-US" sz="1600" dirty="0">
                <a:latin typeface="Trebuchet MS" panose="020B0603020202020204" pitchFamily="34" charset="0"/>
              </a:rPr>
              <a:t>in </a:t>
            </a:r>
            <a:r>
              <a:rPr lang="en-US" sz="1600" dirty="0" smtClean="0">
                <a:latin typeface="Trebuchet MS" panose="020B0603020202020204" pitchFamily="34" charset="0"/>
              </a:rPr>
              <a:t>Hydrodynamics, </a:t>
            </a:r>
            <a:r>
              <a:rPr lang="en-US" sz="1600" dirty="0" err="1" smtClean="0">
                <a:latin typeface="Trebuchet MS" panose="020B0603020202020204" pitchFamily="34" charset="0"/>
              </a:rPr>
              <a:t>Resuspension</a:t>
            </a:r>
            <a:r>
              <a:rPr lang="en-US" sz="1600" dirty="0" smtClean="0">
                <a:latin typeface="Trebuchet MS" panose="020B0603020202020204" pitchFamily="34" charset="0"/>
              </a:rPr>
              <a:t> </a:t>
            </a:r>
            <a:r>
              <a:rPr lang="en-US" sz="1600" dirty="0">
                <a:latin typeface="Trebuchet MS" panose="020B0603020202020204" pitchFamily="34" charset="0"/>
              </a:rPr>
              <a:t>of </a:t>
            </a:r>
            <a:r>
              <a:rPr lang="en-US" sz="1600" dirty="0" smtClean="0">
                <a:latin typeface="Trebuchet MS" panose="020B0603020202020204" pitchFamily="34" charset="0"/>
              </a:rPr>
              <a:t>Pollutants, Disposal Issues.</a:t>
            </a:r>
            <a:endParaRPr lang="en-US" sz="1600" dirty="0">
              <a:latin typeface="Trebuchet MS" panose="020B0603020202020204" pitchFamily="34" charset="0"/>
            </a:endParaRPr>
          </a:p>
          <a:p>
            <a:pPr algn="just">
              <a:spcBef>
                <a:spcPts val="600"/>
              </a:spcBef>
              <a:buClrTx/>
              <a:buFont typeface="Wingdings" panose="05000000000000000000" pitchFamily="2" charset="2"/>
              <a:buChar char="v"/>
              <a:defRPr/>
            </a:pPr>
            <a:r>
              <a:rPr lang="en-US" sz="1600" dirty="0">
                <a:latin typeface="Trebuchet MS" panose="020B0603020202020204" pitchFamily="34" charset="0"/>
              </a:rPr>
              <a:t>Ship Wrecks</a:t>
            </a:r>
            <a:r>
              <a:rPr lang="en-US" sz="1600" dirty="0" smtClean="0">
                <a:latin typeface="Trebuchet MS" panose="020B0603020202020204" pitchFamily="34" charset="0"/>
              </a:rPr>
              <a:t>: Impacts - Pollution Source, Physical Hazards, Habitat Alteration, Ghost Fishing, Salvage Operations.</a:t>
            </a:r>
            <a:endParaRPr lang="en-US" sz="1600" dirty="0">
              <a:latin typeface="Trebuchet MS" panose="020B0603020202020204" pitchFamily="34" charset="0"/>
            </a:endParaRPr>
          </a:p>
          <a:p>
            <a:pPr algn="just">
              <a:spcBef>
                <a:spcPts val="600"/>
              </a:spcBef>
              <a:buClrTx/>
              <a:buFont typeface="Wingdings" panose="05000000000000000000" pitchFamily="2" charset="2"/>
              <a:buChar char="v"/>
              <a:defRPr/>
            </a:pPr>
            <a:r>
              <a:rPr lang="en-US" sz="1600" dirty="0">
                <a:latin typeface="Trebuchet MS" panose="020B0603020202020204" pitchFamily="34" charset="0"/>
              </a:rPr>
              <a:t>Abandoned Properties (Jetsam, Flotsam, Lagan, Derelict</a:t>
            </a:r>
            <a:r>
              <a:rPr lang="en-US" sz="1600" dirty="0" smtClean="0">
                <a:latin typeface="Trebuchet MS" panose="020B0603020202020204" pitchFamily="34" charset="0"/>
              </a:rPr>
              <a:t>): Impacts - Marine Pollution, Navigational Hazards, Ghost Fishing, Economic Costs, Environmental Degradation,</a:t>
            </a:r>
          </a:p>
          <a:p>
            <a:pPr marL="0" indent="0" algn="just">
              <a:spcBef>
                <a:spcPts val="600"/>
              </a:spcBef>
              <a:buClrTx/>
              <a:buFont typeface="Wingdings 2" panose="05020102010507070707" pitchFamily="18" charset="2"/>
              <a:buNone/>
              <a:defRPr/>
            </a:pPr>
            <a:r>
              <a:rPr lang="en-US" sz="1600" dirty="0">
                <a:solidFill>
                  <a:srgbClr val="000099"/>
                </a:solidFill>
                <a:latin typeface="Trebuchet MS" panose="020B0603020202020204" pitchFamily="34" charset="0"/>
              </a:rPr>
              <a:t>Disputes on Delimitation of Maritime Boundaries:</a:t>
            </a:r>
          </a:p>
          <a:p>
            <a:pPr algn="just">
              <a:spcBef>
                <a:spcPts val="600"/>
              </a:spcBef>
              <a:buClrTx/>
              <a:buFont typeface="Wingdings" panose="05000000000000000000" pitchFamily="2" charset="2"/>
              <a:buChar char="v"/>
              <a:defRPr/>
            </a:pPr>
            <a:r>
              <a:rPr lang="en-US" sz="1600" dirty="0">
                <a:latin typeface="Trebuchet MS" panose="020B0603020202020204" pitchFamily="34" charset="0"/>
              </a:rPr>
              <a:t>Key Maritime Zones under UNCLOS: Territorial Sea, Contiguous Zone, Exclusive Economic Zone (EEZ), Continental Shelf</a:t>
            </a:r>
          </a:p>
          <a:p>
            <a:pPr algn="just">
              <a:spcBef>
                <a:spcPts val="600"/>
              </a:spcBef>
              <a:buClrTx/>
              <a:buFont typeface="Wingdings" panose="05000000000000000000" pitchFamily="2" charset="2"/>
              <a:buChar char="v"/>
              <a:defRPr/>
            </a:pPr>
            <a:r>
              <a:rPr lang="en-US" sz="1600" dirty="0">
                <a:latin typeface="Trebuchet MS" panose="020B0603020202020204" pitchFamily="34" charset="0"/>
              </a:rPr>
              <a:t>Causes of Disputes: Overlapping Claims, Interpretation of UNCLOS, Resource Potential, Strategic Importance, Historical Claims, Lack of Demarcation, Geopolitical Hotspots, South China Sea, East China Sea, Arctic Ocean, Mediterranean Sea, Indian Ocean.</a:t>
            </a:r>
          </a:p>
          <a:p>
            <a:pPr algn="just">
              <a:spcBef>
                <a:spcPts val="600"/>
              </a:spcBef>
              <a:buClrTx/>
              <a:buFont typeface="Wingdings" panose="05000000000000000000" pitchFamily="2" charset="2"/>
              <a:buChar char="v"/>
              <a:defRPr/>
            </a:pPr>
            <a:r>
              <a:rPr lang="en-US" sz="1600" dirty="0">
                <a:latin typeface="Trebuchet MS" panose="020B0603020202020204" pitchFamily="34" charset="0"/>
              </a:rPr>
              <a:t>Impacts: - Increased Tensions and Conflict, Hindered Resource Management, Economic Stagnation, Environmental Degradation, Obstruction of Scientific Research, Challenge to International Law.</a:t>
            </a:r>
          </a:p>
          <a:p>
            <a:pPr algn="just">
              <a:spcBef>
                <a:spcPts val="600"/>
              </a:spcBef>
              <a:buClrTx/>
              <a:buFont typeface="Wingdings" panose="05000000000000000000" pitchFamily="2" charset="2"/>
              <a:buChar char="v"/>
              <a:defRPr/>
            </a:pPr>
            <a:r>
              <a:rPr lang="en-US" sz="1600" dirty="0">
                <a:latin typeface="Trebuchet MS" panose="020B0603020202020204" pitchFamily="34" charset="0"/>
              </a:rPr>
              <a:t>Resolution Mechanisms: Bilateral Negotiations, International Court of Justice (ICJ), International Tribunal for the Law of the Sea (ITLOS), Arbitration, Joint Development Agreements</a:t>
            </a:r>
            <a:r>
              <a:rPr lang="en-US" sz="1600" dirty="0" smtClean="0">
                <a:latin typeface="Trebuchet MS" panose="020B0603020202020204" pitchFamily="34" charset="0"/>
              </a:rPr>
              <a:t>.</a:t>
            </a:r>
            <a:endParaRPr lang="en-US" sz="1600" dirty="0">
              <a:latin typeface="Trebuchet MS" panose="020B0603020202020204" pitchFamily="34" charset="0"/>
            </a:endParaRPr>
          </a:p>
        </p:txBody>
      </p:sp>
      <p:sp>
        <p:nvSpPr>
          <p:cNvPr id="5" name="WordArt 5"/>
          <p:cNvSpPr>
            <a:spLocks noChangeArrowheads="1" noChangeShapeType="1"/>
          </p:cNvSpPr>
          <p:nvPr/>
        </p:nvSpPr>
        <p:spPr bwMode="auto">
          <a:xfrm>
            <a:off x="2057400" y="76200"/>
            <a:ext cx="5410200" cy="381000"/>
          </a:xfrm>
          <a:prstGeom prst="rect">
            <a:avLst/>
          </a:prstGeom>
        </p:spPr>
        <p:txBody>
          <a:bodyPr wrap="none" fromWordArt="1">
            <a:prstTxWarp prst="textPlain">
              <a:avLst>
                <a:gd name="adj" fmla="val 50000"/>
              </a:avLst>
            </a:prstTxWarp>
          </a:bodyPr>
          <a:lstStyle/>
          <a:p>
            <a:pPr algn="just">
              <a:defRPr/>
            </a:pPr>
            <a:r>
              <a:rPr lang="en-GB" sz="3600" kern="10" dirty="0">
                <a:ln w="9525">
                  <a:noFill/>
                  <a:round/>
                  <a:headEnd/>
                  <a:tailEnd/>
                </a:ln>
                <a:solidFill>
                  <a:srgbClr val="000099"/>
                </a:solidFill>
                <a:latin typeface="Trebuchet MS" pitchFamily="34" charset="0"/>
              </a:rPr>
              <a:t> CHALLENGES TO </a:t>
            </a:r>
            <a:r>
              <a:rPr lang="en-GB" sz="3600" dirty="0">
                <a:solidFill>
                  <a:srgbClr val="000099"/>
                </a:solidFill>
                <a:latin typeface="Trebuchet MS" pitchFamily="34" charset="0"/>
              </a:rPr>
              <a:t>OCEANS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bwMode="auto">
          <a:xfrm>
            <a:off x="0" y="685800"/>
            <a:ext cx="9144000" cy="58674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93700" lvl="1" indent="-330200" algn="just">
              <a:spcBef>
                <a:spcPts val="600"/>
              </a:spcBef>
              <a:spcAft>
                <a:spcPts val="600"/>
              </a:spcAft>
              <a:buClrTx/>
              <a:buFont typeface="Wingdings 2" panose="05020102010507070707" pitchFamily="18" charset="2"/>
              <a:buNone/>
            </a:pPr>
            <a:endParaRPr lang="en-US" altLang="en-US" sz="1800" smtClean="0">
              <a:solidFill>
                <a:schemeClr val="tx1"/>
              </a:solidFill>
              <a:latin typeface="Trebuchet MS" panose="020B0603020202020204" pitchFamily="34" charset="0"/>
            </a:endParaRPr>
          </a:p>
        </p:txBody>
      </p:sp>
      <p:pic>
        <p:nvPicPr>
          <p:cNvPr id="61443" name="Picture 2" descr="D:\3. TEACHING &amp; TRAINING  20 Jun 23\003-LECTURES - NEW 2023 onwards\4A.  OCEAN GOVERNANCE\istockphoto-585046510-612x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400800" cy="4648200"/>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WordArt 5"/>
          <p:cNvSpPr>
            <a:spLocks noChangeArrowheads="1" noChangeShapeType="1"/>
          </p:cNvSpPr>
          <p:nvPr/>
        </p:nvSpPr>
        <p:spPr bwMode="auto">
          <a:xfrm>
            <a:off x="2438400" y="2057400"/>
            <a:ext cx="3581400" cy="533400"/>
          </a:xfrm>
          <a:prstGeom prst="rect">
            <a:avLst/>
          </a:prstGeom>
        </p:spPr>
        <p:txBody>
          <a:bodyPr wrap="none" fromWordArt="1">
            <a:prstTxWarp prst="textPlain">
              <a:avLst>
                <a:gd name="adj" fmla="val 50000"/>
              </a:avLst>
            </a:prstTxWarp>
          </a:bodyPr>
          <a:lstStyle/>
          <a:p>
            <a:pPr algn="ctr">
              <a:defRPr/>
            </a:pPr>
            <a:r>
              <a:rPr lang="en-GB" sz="3600" kern="10" dirty="0">
                <a:ln w="9525">
                  <a:noFill/>
                  <a:round/>
                  <a:headEnd/>
                  <a:tailEnd/>
                </a:ln>
                <a:solidFill>
                  <a:srgbClr val="000099"/>
                </a:solidFill>
                <a:latin typeface="Trebuchet MS" pitchFamily="34" charset="0"/>
              </a:rPr>
              <a:t> </a:t>
            </a:r>
            <a:r>
              <a:rPr lang="en-GB" sz="3600" dirty="0">
                <a:solidFill>
                  <a:srgbClr val="000099"/>
                </a:solidFill>
                <a:latin typeface="Trebuchet MS" pitchFamily="34" charset="0"/>
              </a:rPr>
              <a:t>OCEANS GOOD GOVERNANCE</a:t>
            </a:r>
          </a:p>
        </p:txBody>
      </p:sp>
      <p:sp>
        <p:nvSpPr>
          <p:cNvPr id="7" name="WordArt 5"/>
          <p:cNvSpPr>
            <a:spLocks noChangeArrowheads="1" noChangeShapeType="1"/>
          </p:cNvSpPr>
          <p:nvPr/>
        </p:nvSpPr>
        <p:spPr bwMode="auto">
          <a:xfrm>
            <a:off x="2057400" y="152400"/>
            <a:ext cx="5410200" cy="381000"/>
          </a:xfrm>
          <a:prstGeom prst="rect">
            <a:avLst/>
          </a:prstGeom>
        </p:spPr>
        <p:txBody>
          <a:bodyPr wrap="none" fromWordArt="1">
            <a:prstTxWarp prst="textPlain">
              <a:avLst>
                <a:gd name="adj" fmla="val 50000"/>
              </a:avLst>
            </a:prstTxWarp>
          </a:bodyPr>
          <a:lstStyle/>
          <a:p>
            <a:pPr algn="ctr">
              <a:defRPr/>
            </a:pPr>
            <a:r>
              <a:rPr lang="en-GB" sz="3600" kern="10" dirty="0">
                <a:ln w="9525">
                  <a:noFill/>
                  <a:round/>
                  <a:headEnd/>
                  <a:tailEnd/>
                </a:ln>
                <a:solidFill>
                  <a:srgbClr val="000099"/>
                </a:solidFill>
                <a:latin typeface="Trebuchet MS" pitchFamily="34" charset="0"/>
              </a:rPr>
              <a:t> CHALLENGES TO </a:t>
            </a:r>
            <a:r>
              <a:rPr lang="en-GB" sz="3600" dirty="0">
                <a:solidFill>
                  <a:srgbClr val="000099"/>
                </a:solidFill>
                <a:latin typeface="Trebuchet MS" pitchFamily="34" charset="0"/>
              </a:rPr>
              <a:t>OCEANS - SOLUTION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819400"/>
          <a:ext cx="91440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bwMode="auto">
          <a:xfrm>
            <a:off x="0" y="685800"/>
            <a:ext cx="9144000" cy="58674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just">
              <a:lnSpc>
                <a:spcPct val="200000"/>
              </a:lnSpc>
              <a:buFont typeface="Wingdings 2" panose="05020102010507070707" pitchFamily="18" charset="2"/>
              <a:buNone/>
            </a:pPr>
            <a:endParaRPr lang="en-US" altLang="en-US" sz="2400" smtClean="0">
              <a:solidFill>
                <a:srgbClr val="000099"/>
              </a:solidFill>
              <a:latin typeface="Trebuchet MS" panose="020B0603020202020204" pitchFamily="34" charset="0"/>
            </a:endParaRPr>
          </a:p>
        </p:txBody>
      </p:sp>
      <p:sp>
        <p:nvSpPr>
          <p:cNvPr id="5" name="WordArt 4"/>
          <p:cNvSpPr>
            <a:spLocks noChangeArrowheads="1" noChangeShapeType="1"/>
          </p:cNvSpPr>
          <p:nvPr/>
        </p:nvSpPr>
        <p:spPr bwMode="auto">
          <a:xfrm>
            <a:off x="1905000" y="76200"/>
            <a:ext cx="5105400" cy="457200"/>
          </a:xfrm>
          <a:prstGeom prst="rect">
            <a:avLst/>
          </a:prstGeom>
          <a:ln>
            <a:noFill/>
          </a:ln>
        </p:spPr>
        <p:txBody>
          <a:bodyPr wrap="none" fromWordArt="1">
            <a:prstTxWarp prst="textPlain">
              <a:avLst>
                <a:gd name="adj" fmla="val 50000"/>
              </a:avLst>
            </a:prstTxWarp>
          </a:bodyPr>
          <a:lstStyle/>
          <a:p>
            <a:pPr algn="ctr">
              <a:defRPr/>
            </a:pPr>
            <a:r>
              <a:rPr lang="en-GB" sz="3200" kern="10" dirty="0">
                <a:ln w="9525">
                  <a:noFill/>
                  <a:round/>
                  <a:headEnd/>
                  <a:tailEnd/>
                </a:ln>
                <a:solidFill>
                  <a:srgbClr val="000099"/>
                </a:solidFill>
                <a:effectLst>
                  <a:outerShdw dist="35921" dir="2700000" algn="ctr" rotWithShape="0">
                    <a:srgbClr val="C0C0C0">
                      <a:alpha val="79999"/>
                    </a:srgbClr>
                  </a:outerShdw>
                </a:effectLst>
                <a:latin typeface="Impact"/>
              </a:rPr>
              <a:t> </a:t>
            </a:r>
            <a:r>
              <a:rPr lang="en-GB" sz="3200" kern="10" dirty="0">
                <a:ln w="9525">
                  <a:noFill/>
                  <a:round/>
                  <a:headEnd/>
                  <a:tailEnd/>
                </a:ln>
                <a:solidFill>
                  <a:srgbClr val="000099"/>
                </a:solidFill>
                <a:effectLst>
                  <a:outerShdw blurRad="38100" dist="38100" dir="2700000" algn="tl">
                    <a:srgbClr val="000000">
                      <a:alpha val="43137"/>
                    </a:srgbClr>
                  </a:outerShdw>
                </a:effectLst>
                <a:latin typeface="Trebuchet MS" pitchFamily="34" charset="0"/>
              </a:rPr>
              <a:t> OCEANS’ GOVERNANCE </a:t>
            </a:r>
            <a:endParaRPr lang="en-GB" sz="3200" b="1" kern="10" dirty="0">
              <a:ln w="9525">
                <a:noFill/>
                <a:round/>
                <a:headEnd/>
                <a:tailEnd/>
              </a:ln>
              <a:solidFill>
                <a:srgbClr val="000099"/>
              </a:solidFill>
              <a:effectLst>
                <a:outerShdw blurRad="38100" dist="38100" dir="2700000" algn="tl">
                  <a:srgbClr val="000000">
                    <a:alpha val="43137"/>
                  </a:srgbClr>
                </a:outerShdw>
              </a:effectLst>
              <a:latin typeface="Trebuchet MS" pitchFamily="34" charset="0"/>
            </a:endParaRPr>
          </a:p>
        </p:txBody>
      </p:sp>
      <p:graphicFrame>
        <p:nvGraphicFramePr>
          <p:cNvPr id="3" name="Diagram 2"/>
          <p:cNvGraphicFramePr/>
          <p:nvPr/>
        </p:nvGraphicFramePr>
        <p:xfrm>
          <a:off x="0" y="685800"/>
          <a:ext cx="9144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762000"/>
          <a:ext cx="91440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76" name="WordArt 5"/>
          <p:cNvSpPr>
            <a:spLocks noChangeArrowheads="1" noChangeShapeType="1"/>
          </p:cNvSpPr>
          <p:nvPr/>
        </p:nvSpPr>
        <p:spPr bwMode="auto">
          <a:xfrm>
            <a:off x="1600200" y="76200"/>
            <a:ext cx="6019800" cy="533400"/>
          </a:xfrm>
          <a:prstGeom prst="rect">
            <a:avLst/>
          </a:prstGeom>
        </p:spPr>
        <p:txBody>
          <a:bodyPr wrap="none" fromWordArt="1">
            <a:prstTxWarp prst="textPlain">
              <a:avLst>
                <a:gd name="adj" fmla="val 50000"/>
              </a:avLst>
            </a:prstTxWarp>
          </a:bodyPr>
          <a:lstStyle/>
          <a:p>
            <a:pPr algn="ctr">
              <a:defRPr/>
            </a:pPr>
            <a:r>
              <a:rPr lang="en-GB"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rebuchet MS" pitchFamily="34" charset="0"/>
              </a:rPr>
              <a:t> </a:t>
            </a:r>
            <a:r>
              <a:rPr lang="en-GB" sz="3600" kern="10" dirty="0">
                <a:ln w="9525">
                  <a:noFill/>
                  <a:round/>
                  <a:headEnd/>
                  <a:tailEnd/>
                </a:ln>
                <a:solidFill>
                  <a:srgbClr val="000099"/>
                </a:solidFill>
                <a:latin typeface="Trebuchet MS" pitchFamily="34" charset="0"/>
              </a:rPr>
              <a:t>ELEMENTS OF GOVERNANCE </a:t>
            </a:r>
          </a:p>
        </p:txBody>
      </p:sp>
      <p:graphicFrame>
        <p:nvGraphicFramePr>
          <p:cNvPr id="2" name="Diagram 1"/>
          <p:cNvGraphicFramePr/>
          <p:nvPr/>
        </p:nvGraphicFramePr>
        <p:xfrm>
          <a:off x="0" y="3962400"/>
          <a:ext cx="9144000" cy="243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600200"/>
          <a:ext cx="91440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5539" name="Picture 5" descr="E:\5B. LECTURES - OCEAN GOVERNANCE POLICY &amp; MARITIME LAWS\OCEAN GOVERNANCE MATERIAL\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733800"/>
            <a:ext cx="41910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bwMode="auto">
          <a:xfrm>
            <a:off x="0" y="685800"/>
            <a:ext cx="9144000" cy="4724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algn="just" rtl="1">
              <a:lnSpc>
                <a:spcPct val="110000"/>
              </a:lnSpc>
              <a:spcBef>
                <a:spcPts val="600"/>
              </a:spcBef>
              <a:buFont typeface="Wingdings 2" panose="05020102010507070707" pitchFamily="18" charset="2"/>
              <a:buNone/>
              <a:defRPr/>
            </a:pPr>
            <a:endParaRPr lang="en-US" sz="1100" dirty="0" smtClean="0">
              <a:solidFill>
                <a:srgbClr val="008000"/>
              </a:solidFill>
              <a:latin typeface="Comic Sans MS" panose="030F0702030302020204" pitchFamily="66" charset="0"/>
              <a:cs typeface="Times New Roman" panose="02020603050405020304" pitchFamily="18" charset="0"/>
            </a:endParaRPr>
          </a:p>
          <a:p>
            <a:pPr algn="just" rtl="1">
              <a:lnSpc>
                <a:spcPct val="170000"/>
              </a:lnSpc>
              <a:spcBef>
                <a:spcPts val="600"/>
              </a:spcBef>
              <a:buFont typeface="Wingdings 2" panose="05020102010507070707" pitchFamily="18" charset="2"/>
              <a:buNone/>
              <a:defRPr/>
            </a:pPr>
            <a:r>
              <a:rPr lang="ar-SA" sz="3600" dirty="0" smtClean="0">
                <a:solidFill>
                  <a:srgbClr val="008000"/>
                </a:solidFill>
                <a:latin typeface="Comic Sans MS" panose="030F0702030302020204" pitchFamily="66" charset="0"/>
                <a:cs typeface="Times New Roman" panose="02020603050405020304" pitchFamily="18" charset="0"/>
              </a:rPr>
              <a:t>وَهُوَ الَّذِي سَخَّرَ الْبَحْرَ لِتَأْكُلُوا مِنْهُ لَحْمًا طَرِيًّا وَتَسْتَخْرِجُوا مِنْهُ حِلْيَةً تَلْبَسُونَهَا وَتَرَى الْفُلْكَ مَوَاخِرَ فِيهِ وَلِتَبْتَغُوا مِن فَضْلِهِ وَلَعَلَّكُمْ تَشْكُرُونَ ﴿النحل: ١٤﴾</a:t>
            </a:r>
            <a:endParaRPr lang="en-US" sz="3600" dirty="0" smtClean="0">
              <a:solidFill>
                <a:srgbClr val="008000"/>
              </a:solidFill>
              <a:latin typeface="Comic Sans MS" panose="030F0702030302020204" pitchFamily="66" charset="0"/>
              <a:cs typeface="Times New Roman" panose="02020603050405020304" pitchFamily="18" charset="0"/>
            </a:endParaRPr>
          </a:p>
          <a:p>
            <a:pPr algn="just" rtl="1">
              <a:lnSpc>
                <a:spcPct val="110000"/>
              </a:lnSpc>
              <a:spcBef>
                <a:spcPts val="600"/>
              </a:spcBef>
              <a:defRPr/>
            </a:pPr>
            <a:endParaRPr lang="en-US" sz="100" dirty="0" smtClean="0">
              <a:latin typeface="Trebuchet MS" pitchFamily="34" charset="0"/>
            </a:endParaRPr>
          </a:p>
          <a:p>
            <a:pPr marL="0" indent="0" algn="just" rtl="1">
              <a:lnSpc>
                <a:spcPct val="110000"/>
              </a:lnSpc>
              <a:spcBef>
                <a:spcPts val="600"/>
              </a:spcBef>
              <a:buFont typeface="Wingdings 2" panose="05020102010507070707" pitchFamily="18" charset="2"/>
              <a:buNone/>
              <a:defRPr/>
            </a:pPr>
            <a:r>
              <a:rPr lang="ar-SA" sz="2200" dirty="0" smtClean="0">
                <a:latin typeface="Wide Latin" panose="020A0A07050505020404" pitchFamily="18" charset="0"/>
                <a:ea typeface="Verdana" panose="020B0604030504040204" pitchFamily="34" charset="0"/>
              </a:rPr>
              <a:t>اور وہی تو ہے جس نے دریا کو تمہارے اختیار میں کیا تاکہ اس میں سے تازہ گوشت کھاؤ اور اس سے زیور (موتی وغیرہ) نکالو جسے تم پہنتے ہو۔ اور تم دیکھتے ہو کہ کشتیاں دریا میں پانی کو پھاڑتی چلی جاتی ہیں۔ اور اس لیے بھی (دریا کو تمہارے اختیار میں کیا) کہ تم خدا کے فضل سے (معاش) تلاش کرو تاکہ اس کا شکر کرو (</a:t>
            </a:r>
            <a:r>
              <a:rPr lang="fa-IR" sz="2200" dirty="0" smtClean="0">
                <a:latin typeface="Wide Latin" panose="020A0A07050505020404" pitchFamily="18" charset="0"/>
                <a:ea typeface="Verdana" panose="020B0604030504040204" pitchFamily="34" charset="0"/>
              </a:rPr>
              <a:t>۱۶: ۱۴)</a:t>
            </a:r>
            <a:endParaRPr lang="en-US" sz="2200" dirty="0" smtClean="0">
              <a:latin typeface="Wide Latin" panose="020A0A07050505020404" pitchFamily="18" charset="0"/>
              <a:ea typeface="Verdana" panose="020B0604030504040204" pitchFamily="34" charset="0"/>
            </a:endParaRPr>
          </a:p>
          <a:p>
            <a:pPr algn="just">
              <a:lnSpc>
                <a:spcPct val="110000"/>
              </a:lnSpc>
              <a:spcBef>
                <a:spcPts val="600"/>
              </a:spcBef>
              <a:buClrTx/>
              <a:buFont typeface="Wingdings 2" panose="05020102010507070707" pitchFamily="18" charset="2"/>
              <a:buNone/>
              <a:defRPr/>
            </a:pPr>
            <a:r>
              <a:rPr lang="en-US" sz="2200" dirty="0" smtClean="0">
                <a:solidFill>
                  <a:srgbClr val="000099"/>
                </a:solidFill>
                <a:latin typeface="Trebuchet MS" pitchFamily="34" charset="0"/>
              </a:rPr>
              <a:t>	</a:t>
            </a:r>
          </a:p>
          <a:p>
            <a:pPr marL="0" indent="0" algn="just">
              <a:lnSpc>
                <a:spcPct val="110000"/>
              </a:lnSpc>
              <a:spcBef>
                <a:spcPts val="600"/>
              </a:spcBef>
              <a:buFont typeface="Wingdings 2" panose="05020102010507070707" pitchFamily="18" charset="2"/>
              <a:buNone/>
              <a:defRPr/>
            </a:pPr>
            <a:r>
              <a:rPr lang="en-US" sz="2600" dirty="0" smtClean="0">
                <a:latin typeface="Trebuchet MS" panose="020B0603020202020204" pitchFamily="34" charset="0"/>
              </a:rPr>
              <a:t>"</a:t>
            </a:r>
            <a:r>
              <a:rPr lang="en-US" sz="2600" dirty="0">
                <a:latin typeface="Trebuchet MS" panose="020B0603020202020204" pitchFamily="34" charset="0"/>
              </a:rPr>
              <a:t>And it is He who subjected the sea for you to eat from it tender meat and to extract from it ornaments which you wear. And you see the ships </a:t>
            </a:r>
            <a:r>
              <a:rPr lang="en-US" sz="2600" dirty="0" err="1">
                <a:latin typeface="Trebuchet MS" panose="020B0603020202020204" pitchFamily="34" charset="0"/>
              </a:rPr>
              <a:t>ploughing</a:t>
            </a:r>
            <a:r>
              <a:rPr lang="en-US" sz="2600" dirty="0">
                <a:latin typeface="Trebuchet MS" panose="020B0603020202020204" pitchFamily="34" charset="0"/>
              </a:rPr>
              <a:t> through it, and He subjected it that you may seek of His bounty and perhaps you will be grateful</a:t>
            </a:r>
            <a:r>
              <a:rPr lang="en-US" sz="2600" dirty="0" smtClean="0">
                <a:latin typeface="Trebuchet MS" panose="020B0603020202020204" pitchFamily="34" charset="0"/>
              </a:rPr>
              <a:t>.“ — </a:t>
            </a:r>
            <a:r>
              <a:rPr lang="en-US" sz="2600" i="1" dirty="0">
                <a:latin typeface="Trebuchet MS" panose="020B0603020202020204" pitchFamily="34" charset="0"/>
              </a:rPr>
              <a:t>Surah An-</a:t>
            </a:r>
            <a:r>
              <a:rPr lang="en-US" sz="2600" i="1" dirty="0" err="1">
                <a:latin typeface="Trebuchet MS" panose="020B0603020202020204" pitchFamily="34" charset="0"/>
              </a:rPr>
              <a:t>Nahl</a:t>
            </a:r>
            <a:r>
              <a:rPr lang="en-US" sz="2600" i="1" dirty="0">
                <a:latin typeface="Trebuchet MS" panose="020B0603020202020204" pitchFamily="34" charset="0"/>
              </a:rPr>
              <a:t> (16:14), </a:t>
            </a:r>
            <a:r>
              <a:rPr lang="en-US" sz="2600" i="1" dirty="0" smtClean="0">
                <a:latin typeface="Trebuchet MS" panose="020B0603020202020204" pitchFamily="34" charset="0"/>
              </a:rPr>
              <a:t>Qur'an</a:t>
            </a:r>
            <a:endParaRPr lang="en-US" sz="2200" dirty="0">
              <a:latin typeface="Trebuchet MS" panose="020B0603020202020204" pitchFamily="34" charset="0"/>
            </a:endParaRPr>
          </a:p>
          <a:p>
            <a:pPr marL="0" indent="0">
              <a:lnSpc>
                <a:spcPct val="110000"/>
              </a:lnSpc>
              <a:spcBef>
                <a:spcPts val="600"/>
              </a:spcBef>
              <a:buFont typeface="Wingdings 2" panose="05020102010507070707" pitchFamily="18" charset="2"/>
              <a:buNone/>
              <a:defRPr/>
            </a:pPr>
            <a:endParaRPr lang="en-US" sz="1800" i="1" dirty="0" smtClean="0">
              <a:latin typeface="Trebuchet MS" panose="020B0603020202020204" pitchFamily="34" charset="0"/>
            </a:endParaRPr>
          </a:p>
          <a:p>
            <a:pPr marL="0" indent="0" algn="just">
              <a:lnSpc>
                <a:spcPct val="110000"/>
              </a:lnSpc>
              <a:spcBef>
                <a:spcPts val="600"/>
              </a:spcBef>
              <a:buFont typeface="Wingdings 2" panose="05020102010507070707" pitchFamily="18" charset="2"/>
              <a:buNone/>
              <a:defRPr/>
            </a:pPr>
            <a:r>
              <a:rPr lang="en-US" sz="2100" b="1" i="1" dirty="0" smtClean="0">
                <a:solidFill>
                  <a:srgbClr val="000099"/>
                </a:solidFill>
                <a:latin typeface="Trebuchet MS" panose="020B0603020202020204" pitchFamily="34" charset="0"/>
              </a:rPr>
              <a:t>This </a:t>
            </a:r>
            <a:r>
              <a:rPr lang="en-US" sz="2100" b="1" i="1" dirty="0">
                <a:solidFill>
                  <a:srgbClr val="000099"/>
                </a:solidFill>
                <a:latin typeface="Trebuchet MS" panose="020B0603020202020204" pitchFamily="34" charset="0"/>
              </a:rPr>
              <a:t>verse reflects the divine entrustment of the ocean's wealth to humanity—calling not only for use but for gratitude, </a:t>
            </a:r>
            <a:r>
              <a:rPr lang="en-US" sz="2100" b="1" i="1" u="sng" dirty="0">
                <a:solidFill>
                  <a:srgbClr val="000099"/>
                </a:solidFill>
                <a:latin typeface="Trebuchet MS" panose="020B0603020202020204" pitchFamily="34" charset="0"/>
              </a:rPr>
              <a:t>stewardship</a:t>
            </a:r>
            <a:r>
              <a:rPr lang="en-US" sz="2100" b="1" i="1" dirty="0">
                <a:solidFill>
                  <a:srgbClr val="000099"/>
                </a:solidFill>
                <a:latin typeface="Trebuchet MS" panose="020B0603020202020204" pitchFamily="34" charset="0"/>
              </a:rPr>
              <a:t>, and </a:t>
            </a:r>
            <a:r>
              <a:rPr lang="en-US" sz="2100" b="1" i="1" dirty="0" smtClean="0">
                <a:solidFill>
                  <a:srgbClr val="000099"/>
                </a:solidFill>
                <a:latin typeface="Trebuchet MS" panose="020B0603020202020204" pitchFamily="34" charset="0"/>
              </a:rPr>
              <a:t>balance</a:t>
            </a:r>
            <a:endParaRPr lang="en-US" sz="2100" b="1" dirty="0">
              <a:solidFill>
                <a:srgbClr val="000099"/>
              </a:solidFill>
              <a:latin typeface="Trebuchet MS" panose="020B0603020202020204" pitchFamily="34" charset="0"/>
            </a:endParaRPr>
          </a:p>
        </p:txBody>
      </p:sp>
      <p:pic>
        <p:nvPicPr>
          <p:cNvPr id="23555" name="Picture 15" descr="E:\5A. LECTURES - OCEAN GOVERNANCE POLICY &amp; MARITIME LAWS\OCEAN GOVERNANCE MATERIAL\OG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10200"/>
            <a:ext cx="457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5" descr="E:\6-TEACHING MARITIME LAWS\Material\Carriage of goods by 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10200"/>
            <a:ext cx="457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4"/>
          <p:cNvSpPr>
            <a:spLocks noChangeArrowheads="1" noChangeShapeType="1"/>
          </p:cNvSpPr>
          <p:nvPr/>
        </p:nvSpPr>
        <p:spPr bwMode="auto">
          <a:xfrm>
            <a:off x="1905000" y="76200"/>
            <a:ext cx="5105400" cy="457200"/>
          </a:xfrm>
          <a:prstGeom prst="rect">
            <a:avLst/>
          </a:prstGeom>
          <a:ln>
            <a:noFill/>
          </a:ln>
        </p:spPr>
        <p:txBody>
          <a:bodyPr wrap="none" fromWordArt="1">
            <a:prstTxWarp prst="textPlain">
              <a:avLst>
                <a:gd name="adj" fmla="val 50000"/>
              </a:avLst>
            </a:prstTxWarp>
          </a:bodyPr>
          <a:lstStyle/>
          <a:p>
            <a:pPr algn="ctr">
              <a:defRPr/>
            </a:pPr>
            <a:r>
              <a:rPr lang="en-GB" sz="3200" kern="10" dirty="0">
                <a:ln w="9525">
                  <a:noFill/>
                  <a:round/>
                  <a:headEnd/>
                  <a:tailEnd/>
                </a:ln>
                <a:solidFill>
                  <a:srgbClr val="000099"/>
                </a:solidFill>
                <a:effectLst>
                  <a:outerShdw dist="35921" dir="2700000" algn="ctr" rotWithShape="0">
                    <a:srgbClr val="C0C0C0">
                      <a:alpha val="79999"/>
                    </a:srgbClr>
                  </a:outerShdw>
                </a:effectLst>
                <a:latin typeface="Impact"/>
              </a:rPr>
              <a:t> </a:t>
            </a:r>
            <a:r>
              <a:rPr lang="en-GB" sz="3200" kern="10" dirty="0">
                <a:ln w="9525">
                  <a:noFill/>
                  <a:round/>
                  <a:headEnd/>
                  <a:tailEnd/>
                </a:ln>
                <a:solidFill>
                  <a:srgbClr val="000099"/>
                </a:solidFill>
                <a:effectLst>
                  <a:outerShdw blurRad="38100" dist="38100" dir="2700000" algn="tl">
                    <a:srgbClr val="000000">
                      <a:alpha val="43137"/>
                    </a:srgbClr>
                  </a:outerShdw>
                </a:effectLst>
                <a:latin typeface="Trebuchet MS" pitchFamily="34" charset="0"/>
              </a:rPr>
              <a:t> INTRODUCTION </a:t>
            </a:r>
            <a:endParaRPr lang="en-GB" sz="3200" b="1" kern="10" dirty="0">
              <a:ln w="9525">
                <a:noFill/>
                <a:round/>
                <a:headEnd/>
                <a:tailEnd/>
              </a:ln>
              <a:solidFill>
                <a:srgbClr val="000099"/>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Autofit/>
          </a:bodyPr>
          <a:lstStyle/>
          <a:p>
            <a:pPr algn="just">
              <a:lnSpc>
                <a:spcPct val="200000"/>
              </a:lnSpc>
              <a:spcBef>
                <a:spcPts val="600"/>
              </a:spcBef>
              <a:spcAft>
                <a:spcPts val="0"/>
              </a:spcAft>
              <a:buClrTx/>
              <a:buFont typeface="Wingdings" pitchFamily="2" charset="2"/>
              <a:buChar char="v"/>
              <a:defRPr/>
            </a:pPr>
            <a:r>
              <a:rPr lang="en-US" sz="2000" dirty="0" smtClean="0">
                <a:solidFill>
                  <a:srgbClr val="0033CC"/>
                </a:solidFill>
                <a:latin typeface="Trebuchet MS" pitchFamily="34" charset="0"/>
              </a:rPr>
              <a:t>There are two major international legal institutions or organizations involved in ocean governance</a:t>
            </a:r>
          </a:p>
          <a:p>
            <a:pPr marL="800100" lvl="1" indent="-342900" algn="just">
              <a:lnSpc>
                <a:spcPct val="200000"/>
              </a:lnSpc>
              <a:spcBef>
                <a:spcPts val="600"/>
              </a:spcBef>
              <a:spcAft>
                <a:spcPts val="0"/>
              </a:spcAft>
              <a:buClrTx/>
              <a:buFont typeface="+mj-lt"/>
              <a:buAutoNum type="arabicParenR"/>
              <a:defRPr/>
            </a:pPr>
            <a:r>
              <a:rPr lang="en-US" sz="2000" dirty="0" smtClean="0">
                <a:solidFill>
                  <a:srgbClr val="0033CC"/>
                </a:solidFill>
                <a:latin typeface="Trebuchet MS" pitchFamily="34" charset="0"/>
              </a:rPr>
              <a:t>The United Nations Organization (UNO), and </a:t>
            </a:r>
          </a:p>
          <a:p>
            <a:pPr marL="800100" lvl="1" indent="-342900" algn="just">
              <a:lnSpc>
                <a:spcPct val="200000"/>
              </a:lnSpc>
              <a:spcBef>
                <a:spcPts val="600"/>
              </a:spcBef>
              <a:spcAft>
                <a:spcPts val="0"/>
              </a:spcAft>
              <a:buClrTx/>
              <a:buFont typeface="+mj-lt"/>
              <a:buAutoNum type="arabicParenR"/>
              <a:defRPr/>
            </a:pPr>
            <a:r>
              <a:rPr lang="en-US" sz="2000" dirty="0" smtClean="0">
                <a:solidFill>
                  <a:srgbClr val="0033CC"/>
                </a:solidFill>
                <a:latin typeface="Trebuchet MS" pitchFamily="34" charset="0"/>
              </a:rPr>
              <a:t>The International Maritime Organization (IMO)</a:t>
            </a:r>
          </a:p>
          <a:p>
            <a:pPr algn="just">
              <a:lnSpc>
                <a:spcPct val="200000"/>
              </a:lnSpc>
              <a:spcBef>
                <a:spcPts val="600"/>
              </a:spcBef>
              <a:spcAft>
                <a:spcPts val="0"/>
              </a:spcAft>
              <a:buClrTx/>
              <a:buFont typeface="Wingdings" pitchFamily="2" charset="2"/>
              <a:buChar char="v"/>
              <a:defRPr/>
            </a:pPr>
            <a:r>
              <a:rPr lang="en-US" sz="2000" dirty="0" smtClean="0">
                <a:solidFill>
                  <a:srgbClr val="0033CC"/>
                </a:solidFill>
                <a:latin typeface="Trebuchet MS" pitchFamily="34" charset="0"/>
              </a:rPr>
              <a:t>Other international or global organizations are:</a:t>
            </a:r>
          </a:p>
          <a:p>
            <a:pPr lvl="1" algn="just">
              <a:lnSpc>
                <a:spcPct val="200000"/>
              </a:lnSpc>
              <a:spcBef>
                <a:spcPts val="600"/>
              </a:spcBef>
              <a:spcAft>
                <a:spcPts val="0"/>
              </a:spcAft>
              <a:buClrTx/>
              <a:buFont typeface="Wingdings" pitchFamily="2" charset="2"/>
              <a:buChar char="v"/>
              <a:defRPr/>
            </a:pPr>
            <a:r>
              <a:rPr lang="en-US" sz="2000" dirty="0" smtClean="0">
                <a:solidFill>
                  <a:srgbClr val="0033CC"/>
                </a:solidFill>
                <a:latin typeface="Trebuchet MS" pitchFamily="34" charset="0"/>
              </a:rPr>
              <a:t>ILO, WHO, World Ocean Council &amp; many more</a:t>
            </a:r>
          </a:p>
        </p:txBody>
      </p:sp>
      <p:sp>
        <p:nvSpPr>
          <p:cNvPr id="66563"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INSTITUTIONS</a:t>
            </a:r>
            <a:endParaRPr lang="en-US" altLang="en-US" b="1">
              <a:solidFill>
                <a:srgbClr val="FFFF00"/>
              </a:solidFill>
            </a:endParaRPr>
          </a:p>
        </p:txBody>
      </p:sp>
      <p:pic>
        <p:nvPicPr>
          <p:cNvPr id="66564" name="Picture 2" descr="E:\5B. LECTURES - OCEAN GOVERNANCE POLICY &amp; MARITIME LAWS\OCEAN GOVERNANCE MATERIAL\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3716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2" descr="E:\5B. LECTURES - OCEAN GOVERNANCE POLICY &amp; MARITIME LAWS\OCEAN GOVERNANCE MATERIAL\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962400"/>
            <a:ext cx="1905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p>
            <a:pPr marL="0" indent="0" algn="just">
              <a:lnSpc>
                <a:spcPct val="160000"/>
              </a:lnSpc>
              <a:spcBef>
                <a:spcPts val="0"/>
              </a:spcBef>
              <a:spcAft>
                <a:spcPts val="0"/>
              </a:spcAft>
              <a:buClrTx/>
              <a:buFont typeface="Wingdings 2" panose="05020102010507070707" pitchFamily="18" charset="2"/>
              <a:buNone/>
              <a:defRPr/>
            </a:pPr>
            <a:r>
              <a:rPr lang="en-US" sz="1600" b="1" dirty="0" smtClean="0">
                <a:solidFill>
                  <a:srgbClr val="000099"/>
                </a:solidFill>
                <a:latin typeface="Trebuchet MS" panose="020B0603020202020204" pitchFamily="34" charset="0"/>
              </a:rPr>
              <a:t>General </a:t>
            </a:r>
            <a:r>
              <a:rPr lang="en-US" sz="1600" b="1" dirty="0">
                <a:solidFill>
                  <a:srgbClr val="000099"/>
                </a:solidFill>
                <a:latin typeface="Trebuchet MS" panose="020B0603020202020204" pitchFamily="34" charset="0"/>
              </a:rPr>
              <a:t>Assembly (UNGA</a:t>
            </a:r>
            <a:r>
              <a:rPr lang="en-US" sz="1600" b="1" dirty="0" smtClean="0">
                <a:solidFill>
                  <a:srgbClr val="000099"/>
                </a:solidFill>
                <a:latin typeface="Trebuchet MS" panose="020B0603020202020204" pitchFamily="34" charset="0"/>
              </a:rPr>
              <a:t>): </a:t>
            </a:r>
          </a:p>
          <a:p>
            <a:pPr algn="just">
              <a:lnSpc>
                <a:spcPct val="160000"/>
              </a:lnSpc>
              <a:spcBef>
                <a:spcPts val="0"/>
              </a:spcBef>
              <a:spcAft>
                <a:spcPts val="0"/>
              </a:spcAft>
              <a:buClrTx/>
              <a:buFont typeface="Wingdings" panose="05000000000000000000" pitchFamily="2" charset="2"/>
              <a:buChar char="Ø"/>
              <a:defRPr/>
            </a:pPr>
            <a:r>
              <a:rPr lang="en-US" sz="1600" dirty="0" smtClean="0">
                <a:latin typeface="Trebuchet MS" panose="020B0603020202020204" pitchFamily="34" charset="0"/>
              </a:rPr>
              <a:t>Policy forum for ocean affairs through annual resolutions under "Oceans and the Law of Sea"</a:t>
            </a:r>
          </a:p>
          <a:p>
            <a:pPr algn="just">
              <a:lnSpc>
                <a:spcPct val="160000"/>
              </a:lnSpc>
              <a:spcBef>
                <a:spcPts val="0"/>
              </a:spcBef>
              <a:spcAft>
                <a:spcPts val="0"/>
              </a:spcAft>
              <a:buClrTx/>
              <a:buFont typeface="Wingdings" panose="05000000000000000000" pitchFamily="2" charset="2"/>
              <a:buChar char="Ø"/>
              <a:defRPr/>
            </a:pPr>
            <a:r>
              <a:rPr lang="en-US" sz="1600" dirty="0" smtClean="0">
                <a:latin typeface="Trebuchet MS" panose="020B0603020202020204" pitchFamily="34" charset="0"/>
              </a:rPr>
              <a:t>Established UN Open-ended Informal Consultative Process on Oceans and Law of Sea (UNICPOLOS)</a:t>
            </a:r>
          </a:p>
          <a:p>
            <a:pPr algn="just">
              <a:lnSpc>
                <a:spcPct val="160000"/>
              </a:lnSpc>
              <a:spcBef>
                <a:spcPts val="0"/>
              </a:spcBef>
              <a:spcAft>
                <a:spcPts val="0"/>
              </a:spcAft>
              <a:buClrTx/>
              <a:buFont typeface="Wingdings" panose="05000000000000000000" pitchFamily="2" charset="2"/>
              <a:buChar char="Ø"/>
              <a:defRPr/>
            </a:pPr>
            <a:r>
              <a:rPr lang="en-US" sz="1600" dirty="0" smtClean="0">
                <a:latin typeface="Trebuchet MS" panose="020B0603020202020204" pitchFamily="34" charset="0"/>
              </a:rPr>
              <a:t>Oversees </a:t>
            </a:r>
            <a:r>
              <a:rPr lang="en-US" sz="1600" dirty="0">
                <a:latin typeface="Trebuchet MS" panose="020B0603020202020204" pitchFamily="34" charset="0"/>
              </a:rPr>
              <a:t>implementation of UNCLOS and emerging agreements like </a:t>
            </a:r>
            <a:r>
              <a:rPr lang="en-US" sz="1600" dirty="0" smtClean="0">
                <a:latin typeface="Trebuchet MS" panose="020B0603020202020204" pitchFamily="34" charset="0"/>
              </a:rPr>
              <a:t>BBNJA</a:t>
            </a:r>
            <a:endParaRPr lang="en-US" sz="1600" dirty="0">
              <a:latin typeface="Trebuchet MS" panose="020B0603020202020204" pitchFamily="34" charset="0"/>
            </a:endParaRPr>
          </a:p>
          <a:p>
            <a:pPr marL="0" indent="0" algn="just">
              <a:lnSpc>
                <a:spcPct val="160000"/>
              </a:lnSpc>
              <a:spcBef>
                <a:spcPts val="0"/>
              </a:spcBef>
              <a:spcAft>
                <a:spcPts val="0"/>
              </a:spcAft>
              <a:buClrTx/>
              <a:buFont typeface="Wingdings 2" panose="05020102010507070707" pitchFamily="18" charset="2"/>
              <a:buNone/>
              <a:defRPr/>
            </a:pPr>
            <a:r>
              <a:rPr lang="en-US" sz="1600" b="1" dirty="0" smtClean="0">
                <a:solidFill>
                  <a:srgbClr val="000099"/>
                </a:solidFill>
                <a:latin typeface="Trebuchet MS" panose="020B0603020202020204" pitchFamily="34" charset="0"/>
              </a:rPr>
              <a:t>Security Council:</a:t>
            </a:r>
            <a:endParaRPr lang="en-US" sz="1600" b="1" dirty="0">
              <a:solidFill>
                <a:srgbClr val="000099"/>
              </a:solidFill>
              <a:latin typeface="Trebuchet MS" panose="020B0603020202020204" pitchFamily="34" charset="0"/>
            </a:endParaRPr>
          </a:p>
          <a:p>
            <a:pPr algn="just">
              <a:lnSpc>
                <a:spcPct val="160000"/>
              </a:lnSpc>
              <a:spcBef>
                <a:spcPts val="0"/>
              </a:spcBef>
              <a:spcAft>
                <a:spcPts val="0"/>
              </a:spcAft>
              <a:buClrTx/>
              <a:buFont typeface="Wingdings" panose="05000000000000000000" pitchFamily="2" charset="2"/>
              <a:buChar char="Ø"/>
              <a:defRPr/>
            </a:pPr>
            <a:r>
              <a:rPr lang="en-US" sz="1600" dirty="0">
                <a:latin typeface="Trebuchet MS" panose="020B0603020202020204" pitchFamily="34" charset="0"/>
              </a:rPr>
              <a:t>Addresses threats to international peace </a:t>
            </a:r>
            <a:r>
              <a:rPr lang="en-US" sz="1600" dirty="0" smtClean="0">
                <a:latin typeface="Trebuchet MS" panose="020B0603020202020204" pitchFamily="34" charset="0"/>
              </a:rPr>
              <a:t>from </a:t>
            </a:r>
            <a:r>
              <a:rPr lang="en-US" sz="1600" dirty="0">
                <a:latin typeface="Trebuchet MS" panose="020B0603020202020204" pitchFamily="34" charset="0"/>
              </a:rPr>
              <a:t>maritime issues, e.g., piracy off </a:t>
            </a:r>
            <a:r>
              <a:rPr lang="en-US" sz="1600" dirty="0" smtClean="0">
                <a:latin typeface="Trebuchet MS" panose="020B0603020202020204" pitchFamily="34" charset="0"/>
              </a:rPr>
              <a:t>Somalia</a:t>
            </a:r>
            <a:endParaRPr lang="en-US" sz="1600" dirty="0">
              <a:latin typeface="Trebuchet MS" panose="020B0603020202020204" pitchFamily="34" charset="0"/>
            </a:endParaRPr>
          </a:p>
          <a:p>
            <a:pPr algn="just">
              <a:lnSpc>
                <a:spcPct val="160000"/>
              </a:lnSpc>
              <a:spcBef>
                <a:spcPts val="0"/>
              </a:spcBef>
              <a:spcAft>
                <a:spcPts val="0"/>
              </a:spcAft>
              <a:buClrTx/>
              <a:buFont typeface="Wingdings" panose="05000000000000000000" pitchFamily="2" charset="2"/>
              <a:buChar char="Ø"/>
              <a:defRPr/>
            </a:pPr>
            <a:r>
              <a:rPr lang="en-US" sz="1600" dirty="0">
                <a:latin typeface="Trebuchet MS" panose="020B0603020202020204" pitchFamily="34" charset="0"/>
              </a:rPr>
              <a:t>Can authorize naval operations or sanctions in maritime zones when peace and security are at </a:t>
            </a:r>
            <a:r>
              <a:rPr lang="en-US" sz="1600" dirty="0" smtClean="0">
                <a:latin typeface="Trebuchet MS" panose="020B0603020202020204" pitchFamily="34" charset="0"/>
              </a:rPr>
              <a:t>risk</a:t>
            </a:r>
            <a:endParaRPr lang="en-US" sz="1600" dirty="0">
              <a:latin typeface="Trebuchet MS" panose="020B0603020202020204" pitchFamily="34" charset="0"/>
            </a:endParaRPr>
          </a:p>
          <a:p>
            <a:pPr marL="0" indent="0" algn="just">
              <a:lnSpc>
                <a:spcPct val="160000"/>
              </a:lnSpc>
              <a:spcBef>
                <a:spcPts val="0"/>
              </a:spcBef>
              <a:spcAft>
                <a:spcPts val="0"/>
              </a:spcAft>
              <a:buClrTx/>
              <a:buFont typeface="Wingdings 2" panose="05020102010507070707" pitchFamily="18" charset="2"/>
              <a:buNone/>
              <a:defRPr/>
            </a:pPr>
            <a:r>
              <a:rPr lang="en-US" sz="1600" b="1" dirty="0" smtClean="0">
                <a:solidFill>
                  <a:srgbClr val="000099"/>
                </a:solidFill>
                <a:latin typeface="Trebuchet MS" panose="020B0603020202020204" pitchFamily="34" charset="0"/>
              </a:rPr>
              <a:t>Economic </a:t>
            </a:r>
            <a:r>
              <a:rPr lang="en-US" sz="1600" b="1" dirty="0">
                <a:solidFill>
                  <a:srgbClr val="000099"/>
                </a:solidFill>
                <a:latin typeface="Trebuchet MS" panose="020B0603020202020204" pitchFamily="34" charset="0"/>
              </a:rPr>
              <a:t>and Social Council (ECOSOC</a:t>
            </a:r>
            <a:r>
              <a:rPr lang="en-US" sz="1600" b="1" dirty="0" smtClean="0">
                <a:solidFill>
                  <a:srgbClr val="000099"/>
                </a:solidFill>
                <a:latin typeface="Trebuchet MS" panose="020B0603020202020204" pitchFamily="34" charset="0"/>
              </a:rPr>
              <a:t>):</a:t>
            </a:r>
            <a:endParaRPr lang="en-US" sz="1600" b="1" dirty="0">
              <a:solidFill>
                <a:srgbClr val="000099"/>
              </a:solidFill>
              <a:latin typeface="Trebuchet MS" panose="020B0603020202020204" pitchFamily="34" charset="0"/>
            </a:endParaRPr>
          </a:p>
          <a:p>
            <a:pPr algn="just">
              <a:lnSpc>
                <a:spcPct val="160000"/>
              </a:lnSpc>
              <a:spcBef>
                <a:spcPts val="0"/>
              </a:spcBef>
              <a:spcAft>
                <a:spcPts val="0"/>
              </a:spcAft>
              <a:buClrTx/>
              <a:buFont typeface="Wingdings" panose="05000000000000000000" pitchFamily="2" charset="2"/>
              <a:buChar char="Ø"/>
              <a:defRPr/>
            </a:pPr>
            <a:r>
              <a:rPr lang="en-US" sz="1600" dirty="0">
                <a:latin typeface="Trebuchet MS" panose="020B0603020202020204" pitchFamily="34" charset="0"/>
              </a:rPr>
              <a:t>Coordinates work of specialized agencies </a:t>
            </a:r>
            <a:r>
              <a:rPr lang="en-US" sz="1600" dirty="0" smtClean="0">
                <a:latin typeface="Trebuchet MS" panose="020B0603020202020204" pitchFamily="34" charset="0"/>
              </a:rPr>
              <a:t>&amp; </a:t>
            </a:r>
            <a:r>
              <a:rPr lang="en-US" sz="1600" dirty="0">
                <a:latin typeface="Trebuchet MS" panose="020B0603020202020204" pitchFamily="34" charset="0"/>
              </a:rPr>
              <a:t>commissions on ocean-related sustainable </a:t>
            </a:r>
            <a:r>
              <a:rPr lang="en-US" sz="1600" dirty="0" smtClean="0">
                <a:latin typeface="Trebuchet MS" panose="020B0603020202020204" pitchFamily="34" charset="0"/>
              </a:rPr>
              <a:t>development SDG-14</a:t>
            </a:r>
            <a:endParaRPr lang="en-US" sz="1600" dirty="0">
              <a:latin typeface="Trebuchet MS" panose="020B0603020202020204" pitchFamily="34" charset="0"/>
            </a:endParaRPr>
          </a:p>
          <a:p>
            <a:pPr algn="just">
              <a:lnSpc>
                <a:spcPct val="160000"/>
              </a:lnSpc>
              <a:spcBef>
                <a:spcPts val="0"/>
              </a:spcBef>
              <a:spcAft>
                <a:spcPts val="0"/>
              </a:spcAft>
              <a:buClrTx/>
              <a:buFont typeface="Wingdings" panose="05000000000000000000" pitchFamily="2" charset="2"/>
              <a:buChar char="Ø"/>
              <a:defRPr/>
            </a:pPr>
            <a:r>
              <a:rPr lang="en-US" sz="1600" dirty="0">
                <a:latin typeface="Trebuchet MS" panose="020B0603020202020204" pitchFamily="34" charset="0"/>
              </a:rPr>
              <a:t>Engages in capacity building, science-policy dialogue, and funding </a:t>
            </a:r>
            <a:r>
              <a:rPr lang="en-US" sz="1600" dirty="0" smtClean="0">
                <a:latin typeface="Trebuchet MS" panose="020B0603020202020204" pitchFamily="34" charset="0"/>
              </a:rPr>
              <a:t>coordination</a:t>
            </a:r>
            <a:endParaRPr lang="en-US" sz="1600" dirty="0">
              <a:latin typeface="Trebuchet MS" panose="020B0603020202020204" pitchFamily="34" charset="0"/>
            </a:endParaRPr>
          </a:p>
          <a:p>
            <a:pPr marL="0" indent="0" algn="just">
              <a:lnSpc>
                <a:spcPct val="160000"/>
              </a:lnSpc>
              <a:spcBef>
                <a:spcPts val="0"/>
              </a:spcBef>
              <a:spcAft>
                <a:spcPts val="0"/>
              </a:spcAft>
              <a:buClrTx/>
              <a:buFont typeface="Wingdings 2" panose="05020102010507070707" pitchFamily="18" charset="2"/>
              <a:buNone/>
              <a:defRPr/>
            </a:pPr>
            <a:r>
              <a:rPr lang="en-US" sz="1600" b="1" dirty="0" smtClean="0">
                <a:solidFill>
                  <a:srgbClr val="000099"/>
                </a:solidFill>
                <a:latin typeface="Trebuchet MS" panose="020B0603020202020204" pitchFamily="34" charset="0"/>
              </a:rPr>
              <a:t>Trusteeship </a:t>
            </a:r>
            <a:r>
              <a:rPr lang="en-US" sz="1600" b="1" dirty="0">
                <a:solidFill>
                  <a:srgbClr val="000099"/>
                </a:solidFill>
                <a:latin typeface="Trebuchet MS" panose="020B0603020202020204" pitchFamily="34" charset="0"/>
              </a:rPr>
              <a:t>Council </a:t>
            </a:r>
            <a:r>
              <a:rPr lang="en-US" sz="1600" b="1" i="1" dirty="0">
                <a:solidFill>
                  <a:srgbClr val="000099"/>
                </a:solidFill>
                <a:latin typeface="Trebuchet MS" panose="020B0603020202020204" pitchFamily="34" charset="0"/>
              </a:rPr>
              <a:t>(inactive since 1994</a:t>
            </a:r>
            <a:r>
              <a:rPr lang="en-US" sz="1600" b="1" i="1" dirty="0" smtClean="0">
                <a:solidFill>
                  <a:srgbClr val="000099"/>
                </a:solidFill>
                <a:latin typeface="Trebuchet MS" panose="020B0603020202020204" pitchFamily="34" charset="0"/>
              </a:rPr>
              <a:t>):</a:t>
            </a:r>
            <a:endParaRPr lang="en-US" sz="1600" b="1" dirty="0">
              <a:solidFill>
                <a:srgbClr val="000099"/>
              </a:solidFill>
              <a:latin typeface="Trebuchet MS" panose="020B0603020202020204" pitchFamily="34" charset="0"/>
            </a:endParaRPr>
          </a:p>
          <a:p>
            <a:pPr algn="just">
              <a:lnSpc>
                <a:spcPct val="160000"/>
              </a:lnSpc>
              <a:spcBef>
                <a:spcPts val="0"/>
              </a:spcBef>
              <a:spcAft>
                <a:spcPts val="0"/>
              </a:spcAft>
              <a:buClrTx/>
              <a:buFont typeface="Wingdings" panose="05000000000000000000" pitchFamily="2" charset="2"/>
              <a:buChar char="Ø"/>
              <a:defRPr/>
            </a:pPr>
            <a:r>
              <a:rPr lang="en-US" sz="1600" dirty="0">
                <a:latin typeface="Trebuchet MS" panose="020B0603020202020204" pitchFamily="34" charset="0"/>
              </a:rPr>
              <a:t>Historically oversaw trust territories, including governance </a:t>
            </a:r>
            <a:r>
              <a:rPr lang="en-US" sz="1600" dirty="0" smtClean="0">
                <a:latin typeface="Trebuchet MS" panose="020B0603020202020204" pitchFamily="34" charset="0"/>
              </a:rPr>
              <a:t>of their </a:t>
            </a:r>
            <a:r>
              <a:rPr lang="en-US" sz="1600" dirty="0">
                <a:latin typeface="Trebuchet MS" panose="020B0603020202020204" pitchFamily="34" charset="0"/>
              </a:rPr>
              <a:t>coastal and marine </a:t>
            </a:r>
            <a:r>
              <a:rPr lang="en-US" sz="1600" dirty="0" smtClean="0">
                <a:latin typeface="Trebuchet MS" panose="020B0603020202020204" pitchFamily="34" charset="0"/>
              </a:rPr>
              <a:t>resource</a:t>
            </a:r>
            <a:endParaRPr lang="en-US" sz="1600" dirty="0">
              <a:latin typeface="Trebuchet MS" panose="020B0603020202020204" pitchFamily="34" charset="0"/>
            </a:endParaRPr>
          </a:p>
          <a:p>
            <a:pPr marL="0" indent="0" algn="just">
              <a:lnSpc>
                <a:spcPct val="160000"/>
              </a:lnSpc>
              <a:spcBef>
                <a:spcPts val="0"/>
              </a:spcBef>
              <a:spcAft>
                <a:spcPts val="0"/>
              </a:spcAft>
              <a:buClrTx/>
              <a:buFont typeface="Wingdings 2" panose="05020102010507070707" pitchFamily="18" charset="2"/>
              <a:buNone/>
              <a:defRPr/>
            </a:pPr>
            <a:r>
              <a:rPr lang="en-US" sz="1600" b="1" dirty="0" smtClean="0">
                <a:solidFill>
                  <a:srgbClr val="000099"/>
                </a:solidFill>
                <a:latin typeface="Trebuchet MS" panose="020B0603020202020204" pitchFamily="34" charset="0"/>
              </a:rPr>
              <a:t>International </a:t>
            </a:r>
            <a:r>
              <a:rPr lang="en-US" sz="1600" b="1" dirty="0">
                <a:solidFill>
                  <a:srgbClr val="000099"/>
                </a:solidFill>
                <a:latin typeface="Trebuchet MS" panose="020B0603020202020204" pitchFamily="34" charset="0"/>
              </a:rPr>
              <a:t>Court of Justice (ICJ</a:t>
            </a:r>
            <a:r>
              <a:rPr lang="en-US" sz="1600" b="1" dirty="0" smtClean="0">
                <a:solidFill>
                  <a:srgbClr val="000099"/>
                </a:solidFill>
                <a:latin typeface="Trebuchet MS" panose="020B0603020202020204" pitchFamily="34" charset="0"/>
              </a:rPr>
              <a:t>):</a:t>
            </a:r>
            <a:endParaRPr lang="en-US" sz="1600" b="1" dirty="0">
              <a:solidFill>
                <a:srgbClr val="000099"/>
              </a:solidFill>
              <a:latin typeface="Trebuchet MS" panose="020B0603020202020204" pitchFamily="34" charset="0"/>
            </a:endParaRPr>
          </a:p>
          <a:p>
            <a:pPr algn="just">
              <a:lnSpc>
                <a:spcPct val="160000"/>
              </a:lnSpc>
              <a:spcBef>
                <a:spcPts val="0"/>
              </a:spcBef>
              <a:spcAft>
                <a:spcPts val="0"/>
              </a:spcAft>
              <a:buClrTx/>
              <a:buFont typeface="Wingdings" panose="05000000000000000000" pitchFamily="2" charset="2"/>
              <a:buChar char="Ø"/>
              <a:defRPr/>
            </a:pPr>
            <a:r>
              <a:rPr lang="en-US" sz="1600" dirty="0">
                <a:latin typeface="Trebuchet MS" panose="020B0603020202020204" pitchFamily="34" charset="0"/>
              </a:rPr>
              <a:t>Settles disputes between states related to maritime boundaries, resource rights, and </a:t>
            </a:r>
            <a:r>
              <a:rPr lang="en-US" sz="1600" dirty="0" smtClean="0">
                <a:latin typeface="Trebuchet MS" panose="020B0603020202020204" pitchFamily="34" charset="0"/>
              </a:rPr>
              <a:t>navigation</a:t>
            </a:r>
            <a:endParaRPr lang="en-US" sz="1600" dirty="0">
              <a:latin typeface="Trebuchet MS" panose="020B0603020202020204" pitchFamily="34" charset="0"/>
            </a:endParaRPr>
          </a:p>
          <a:p>
            <a:pPr algn="just">
              <a:lnSpc>
                <a:spcPct val="160000"/>
              </a:lnSpc>
              <a:spcBef>
                <a:spcPts val="0"/>
              </a:spcBef>
              <a:spcAft>
                <a:spcPts val="0"/>
              </a:spcAft>
              <a:buClrTx/>
              <a:buFont typeface="Wingdings" panose="05000000000000000000" pitchFamily="2" charset="2"/>
              <a:buChar char="Ø"/>
              <a:defRPr/>
            </a:pPr>
            <a:r>
              <a:rPr lang="en-US" sz="1600" dirty="0">
                <a:latin typeface="Trebuchet MS" panose="020B0603020202020204" pitchFamily="34" charset="0"/>
              </a:rPr>
              <a:t>Contributes to jurisprudence on ocean law, e.g., Nicaragua v. Colombia (2012), Qatar v. Bahrain (2001</a:t>
            </a:r>
            <a:r>
              <a:rPr lang="en-US" sz="1600" dirty="0" smtClean="0">
                <a:latin typeface="Trebuchet MS" panose="020B0603020202020204" pitchFamily="34" charset="0"/>
              </a:rPr>
              <a:t>)</a:t>
            </a:r>
            <a:endParaRPr lang="en-US" sz="1600" dirty="0">
              <a:latin typeface="Trebuchet MS" panose="020B0603020202020204" pitchFamily="34" charset="0"/>
            </a:endParaRPr>
          </a:p>
          <a:p>
            <a:pPr marL="0" indent="0" algn="just">
              <a:lnSpc>
                <a:spcPct val="160000"/>
              </a:lnSpc>
              <a:spcBef>
                <a:spcPts val="0"/>
              </a:spcBef>
              <a:spcAft>
                <a:spcPts val="0"/>
              </a:spcAft>
              <a:buClrTx/>
              <a:buFont typeface="Wingdings 2" panose="05020102010507070707" pitchFamily="18" charset="2"/>
              <a:buNone/>
              <a:defRPr/>
            </a:pPr>
            <a:r>
              <a:rPr lang="en-US" sz="1600" b="1" dirty="0" smtClean="0">
                <a:solidFill>
                  <a:srgbClr val="000099"/>
                </a:solidFill>
                <a:latin typeface="Trebuchet MS" panose="020B0603020202020204" pitchFamily="34" charset="0"/>
              </a:rPr>
              <a:t>Secretariat </a:t>
            </a:r>
            <a:r>
              <a:rPr lang="en-US" sz="1600" b="1" dirty="0">
                <a:solidFill>
                  <a:srgbClr val="000099"/>
                </a:solidFill>
                <a:latin typeface="Trebuchet MS" panose="020B0603020202020204" pitchFamily="34" charset="0"/>
              </a:rPr>
              <a:t>(UN Division for Ocean Affairs and the Law of </a:t>
            </a:r>
            <a:r>
              <a:rPr lang="en-US" sz="1600" b="1" dirty="0" smtClean="0">
                <a:solidFill>
                  <a:srgbClr val="000099"/>
                </a:solidFill>
                <a:latin typeface="Trebuchet MS" panose="020B0603020202020204" pitchFamily="34" charset="0"/>
              </a:rPr>
              <a:t>Sea </a:t>
            </a:r>
            <a:r>
              <a:rPr lang="en-US" sz="1600" b="1" dirty="0">
                <a:solidFill>
                  <a:srgbClr val="000099"/>
                </a:solidFill>
                <a:latin typeface="Trebuchet MS" panose="020B0603020202020204" pitchFamily="34" charset="0"/>
              </a:rPr>
              <a:t>- DOALOS)</a:t>
            </a:r>
          </a:p>
          <a:p>
            <a:pPr algn="just">
              <a:lnSpc>
                <a:spcPct val="160000"/>
              </a:lnSpc>
              <a:spcBef>
                <a:spcPts val="0"/>
              </a:spcBef>
              <a:spcAft>
                <a:spcPts val="0"/>
              </a:spcAft>
              <a:buClrTx/>
              <a:buFont typeface="Wingdings" panose="05000000000000000000" pitchFamily="2" charset="2"/>
              <a:buChar char="Ø"/>
              <a:defRPr/>
            </a:pPr>
            <a:r>
              <a:rPr lang="en-US" sz="1600" dirty="0" smtClean="0">
                <a:latin typeface="Trebuchet MS" panose="020B0603020202020204" pitchFamily="34" charset="0"/>
              </a:rPr>
              <a:t>Provides technical, legal, and administrative support on UNCLOS implementation, Coordinates meetings, reports, and treaty processes</a:t>
            </a:r>
          </a:p>
        </p:txBody>
      </p:sp>
      <p:sp>
        <p:nvSpPr>
          <p:cNvPr id="67587"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a:solidFill>
                  <a:srgbClr val="FFFF00"/>
                </a:solidFill>
                <a:latin typeface="Trebuchet MS" panose="020B0603020202020204" pitchFamily="34" charset="0"/>
              </a:rPr>
              <a:t>ROLE OF UN ORGANS IN OCEAN GOVERNANCE</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p>
            <a:pPr algn="just">
              <a:lnSpc>
                <a:spcPct val="150000"/>
              </a:lnSpc>
              <a:spcBef>
                <a:spcPts val="600"/>
              </a:spcBef>
              <a:spcAft>
                <a:spcPts val="600"/>
              </a:spcAft>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FAO – Food and Agriculture Organization:</a:t>
            </a:r>
            <a:r>
              <a:rPr lang="en-US" sz="1800" dirty="0" smtClean="0">
                <a:solidFill>
                  <a:srgbClr val="000099"/>
                </a:solidFill>
                <a:latin typeface="Trebuchet MS" panose="020B0603020202020204" pitchFamily="34" charset="0"/>
              </a:rPr>
              <a:t> </a:t>
            </a:r>
            <a:r>
              <a:rPr lang="en-US" sz="1800" dirty="0" smtClean="0">
                <a:latin typeface="Trebuchet MS" panose="020B0603020202020204" pitchFamily="34" charset="0"/>
              </a:rPr>
              <a:t>Plays a key role in ocean governance through fisheries and aquaculture management, Leads efforts against IUU (Illegal, Unreported, Unregulated) fishing, marine ecosystem protection, and responsible seafood practices (e.g., Code of Conduct for Responsible Fisheries)</a:t>
            </a:r>
          </a:p>
          <a:p>
            <a:pPr algn="just">
              <a:lnSpc>
                <a:spcPct val="150000"/>
              </a:lnSpc>
              <a:spcBef>
                <a:spcPts val="600"/>
              </a:spcBef>
              <a:spcAft>
                <a:spcPts val="600"/>
              </a:spcAft>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ICAO – International Civil Aviation Organization</a:t>
            </a:r>
            <a:r>
              <a:rPr lang="en-US" sz="1800" dirty="0" smtClean="0">
                <a:latin typeface="Trebuchet MS" panose="020B0603020202020204" pitchFamily="34" charset="0"/>
              </a:rPr>
              <a:t>: While focused on air transport, it supports air-sea rescue coordination, aerial surveillance over maritime zones, and links to maritime logistics</a:t>
            </a:r>
          </a:p>
          <a:p>
            <a:pPr algn="just">
              <a:lnSpc>
                <a:spcPct val="150000"/>
              </a:lnSpc>
              <a:spcBef>
                <a:spcPts val="600"/>
              </a:spcBef>
              <a:spcAft>
                <a:spcPts val="600"/>
              </a:spcAft>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IFAD – International Fund for Agricultural Development: </a:t>
            </a:r>
            <a:r>
              <a:rPr lang="en-US" sz="1800" dirty="0" smtClean="0">
                <a:latin typeface="Trebuchet MS" panose="020B0603020202020204" pitchFamily="34" charset="0"/>
              </a:rPr>
              <a:t>Supports coastal and small island communities in adapting to climate change, improving livelihoods through fisheries and coastal agriculture projects</a:t>
            </a:r>
          </a:p>
          <a:p>
            <a:pPr algn="just">
              <a:lnSpc>
                <a:spcPct val="150000"/>
              </a:lnSpc>
              <a:spcBef>
                <a:spcPts val="600"/>
              </a:spcBef>
              <a:spcAft>
                <a:spcPts val="600"/>
              </a:spcAft>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ILO – International </a:t>
            </a:r>
            <a:r>
              <a:rPr lang="en-US" sz="1800" b="1" dirty="0" err="1" smtClean="0">
                <a:solidFill>
                  <a:srgbClr val="000099"/>
                </a:solidFill>
                <a:latin typeface="Trebuchet MS" panose="020B0603020202020204" pitchFamily="34" charset="0"/>
              </a:rPr>
              <a:t>Labour</a:t>
            </a:r>
            <a:r>
              <a:rPr lang="en-US" sz="1800" b="1" dirty="0" smtClean="0">
                <a:solidFill>
                  <a:srgbClr val="000099"/>
                </a:solidFill>
                <a:latin typeface="Trebuchet MS" panose="020B0603020202020204" pitchFamily="34" charset="0"/>
              </a:rPr>
              <a:t> Organization: </a:t>
            </a:r>
            <a:r>
              <a:rPr lang="en-US" sz="1800" dirty="0" smtClean="0">
                <a:latin typeface="Trebuchet MS" panose="020B0603020202020204" pitchFamily="34" charset="0"/>
              </a:rPr>
              <a:t>Sets and monitors maritime labor standards, including the Maritime </a:t>
            </a:r>
            <a:r>
              <a:rPr lang="en-US" sz="1800" dirty="0" err="1" smtClean="0">
                <a:latin typeface="Trebuchet MS" panose="020B0603020202020204" pitchFamily="34" charset="0"/>
              </a:rPr>
              <a:t>Labour</a:t>
            </a:r>
            <a:r>
              <a:rPr lang="en-US" sz="1800" dirty="0" smtClean="0">
                <a:latin typeface="Trebuchet MS" panose="020B0603020202020204" pitchFamily="34" charset="0"/>
              </a:rPr>
              <a:t> Convention (MLC), 2006. Protects rights of seafarers, port workers, and fishers, promoting decent work in maritime sectors</a:t>
            </a:r>
          </a:p>
          <a:p>
            <a:pPr algn="just">
              <a:lnSpc>
                <a:spcPct val="150000"/>
              </a:lnSpc>
              <a:spcBef>
                <a:spcPts val="600"/>
              </a:spcBef>
              <a:spcAft>
                <a:spcPts val="600"/>
              </a:spcAft>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IMF – International Monetary Fund</a:t>
            </a:r>
            <a:r>
              <a:rPr lang="en-US" sz="1800" dirty="0" smtClean="0">
                <a:latin typeface="Trebuchet MS" panose="020B0603020202020204" pitchFamily="34" charset="0"/>
              </a:rPr>
              <a:t>: Provides financial support to states facing economic challenges, including small island developing states (SIDS) vulnerable to ocean-related economic shocks. Encourages investment in blue economy sectors for sustainable growth</a:t>
            </a:r>
          </a:p>
        </p:txBody>
      </p:sp>
      <p:sp>
        <p:nvSpPr>
          <p:cNvPr id="68611"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INSTITUTIONS – UN SPECIALIZED AGENCIES </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algn="just">
              <a:lnSpc>
                <a:spcPct val="150000"/>
              </a:lnSpc>
              <a:spcBef>
                <a:spcPts val="60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IMO – International Maritime Organization</a:t>
            </a:r>
            <a:r>
              <a:rPr lang="en-US" sz="1800" dirty="0" smtClean="0">
                <a:latin typeface="Trebuchet MS" panose="020B0603020202020204" pitchFamily="34" charset="0"/>
              </a:rPr>
              <a:t>:  A core ocean governance body, responsible for creating and enforcing a comprehensive legal and regulatory framework for: Maritime safety (e.g., SOLAS), Marine pollution prevention (MARPOL), Liability and compensation regimes (CLC &amp; FUND), Maritime security (e.g., ISPS Code), Seafarer training (STCW Convention) and Green shipping and </a:t>
            </a:r>
            <a:r>
              <a:rPr lang="en-US" sz="1800" dirty="0" err="1" smtClean="0">
                <a:latin typeface="Trebuchet MS" panose="020B0603020202020204" pitchFamily="34" charset="0"/>
              </a:rPr>
              <a:t>decarbonization</a:t>
            </a:r>
            <a:r>
              <a:rPr lang="en-US" sz="1800" dirty="0" smtClean="0">
                <a:latin typeface="Trebuchet MS" panose="020B0603020202020204" pitchFamily="34" charset="0"/>
              </a:rPr>
              <a:t> efforts</a:t>
            </a:r>
          </a:p>
          <a:p>
            <a:pPr algn="just">
              <a:lnSpc>
                <a:spcPct val="150000"/>
              </a:lnSpc>
              <a:spcBef>
                <a:spcPts val="60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ITU – International Telecommunication Union:</a:t>
            </a:r>
            <a:r>
              <a:rPr lang="en-US" sz="1800" dirty="0" smtClean="0">
                <a:latin typeface="Trebuchet MS" panose="020B0603020202020204" pitchFamily="34" charset="0"/>
              </a:rPr>
              <a:t> Regulates maritime communication systems, including distress and safety communications (GMDSS). Coordinates use of radio frequencies essential for marine navigation, weather forecasts, and vessel tracking</a:t>
            </a:r>
          </a:p>
          <a:p>
            <a:pPr algn="just">
              <a:lnSpc>
                <a:spcPct val="150000"/>
              </a:lnSpc>
              <a:spcBef>
                <a:spcPts val="60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UNESCO – United Nations Educational, Scientific and Cultural Organization:</a:t>
            </a:r>
            <a:r>
              <a:rPr lang="en-US" sz="1800" dirty="0" smtClean="0">
                <a:latin typeface="Trebuchet MS" panose="020B0603020202020204" pitchFamily="34" charset="0"/>
              </a:rPr>
              <a:t> Through IOC (Intergovernmental Oceanographic Commission), leads global ocean science cooperation, marine data sharing, and the UN Ocean Decade (2021–2030). Protects underwater cultural heritage and World Heritage coastal/marine sites</a:t>
            </a:r>
          </a:p>
          <a:p>
            <a:pPr algn="just">
              <a:lnSpc>
                <a:spcPct val="150000"/>
              </a:lnSpc>
              <a:spcBef>
                <a:spcPts val="60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UNIDO – United Nations Industrial Development Organization: </a:t>
            </a:r>
            <a:r>
              <a:rPr lang="en-US" sz="1800" dirty="0" smtClean="0">
                <a:latin typeface="Trebuchet MS" panose="020B0603020202020204" pitchFamily="34" charset="0"/>
              </a:rPr>
              <a:t>Supports blue economy development through sustainable marine industries, waste reduction in coastal zones, and green port initiatives</a:t>
            </a:r>
          </a:p>
        </p:txBody>
      </p:sp>
      <p:sp>
        <p:nvSpPr>
          <p:cNvPr id="69635"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INSTITUTIONS – UN SPECIALIZED AGENCIES </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20000"/>
          </a:bodyPr>
          <a:lstStyle/>
          <a:p>
            <a:pPr algn="just">
              <a:lnSpc>
                <a:spcPct val="150000"/>
              </a:lnSpc>
              <a:spcBef>
                <a:spcPts val="60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UNWTO – World Tourism Organization:</a:t>
            </a:r>
            <a:r>
              <a:rPr lang="en-US" sz="1800" dirty="0" smtClean="0">
                <a:latin typeface="Trebuchet MS" panose="020B0603020202020204" pitchFamily="34" charset="0"/>
              </a:rPr>
              <a:t> Promotes sustainable coastal and maritime tourism, especially in SIDS and ecologically sensitive marine areas. Advocates for policies that balance tourism with marine conservation.</a:t>
            </a:r>
          </a:p>
          <a:p>
            <a:pPr algn="just">
              <a:lnSpc>
                <a:spcPct val="150000"/>
              </a:lnSpc>
              <a:spcBef>
                <a:spcPts val="60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UPU – Universal Postal Union: </a:t>
            </a:r>
            <a:r>
              <a:rPr lang="en-US" sz="1800" dirty="0" smtClean="0">
                <a:latin typeface="Trebuchet MS" panose="020B0603020202020204" pitchFamily="34" charset="0"/>
              </a:rPr>
              <a:t>While primarily focused on postal services, contributes indirectly to ocean governance via global trade facilitation and supply chain connectivity, including island and coastal regions</a:t>
            </a:r>
          </a:p>
          <a:p>
            <a:pPr algn="just">
              <a:lnSpc>
                <a:spcPct val="150000"/>
              </a:lnSpc>
              <a:spcBef>
                <a:spcPts val="60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WHO – World Health Organization: </a:t>
            </a:r>
            <a:r>
              <a:rPr lang="en-US" sz="1800" dirty="0" smtClean="0">
                <a:latin typeface="Trebuchet MS" panose="020B0603020202020204" pitchFamily="34" charset="0"/>
              </a:rPr>
              <a:t>Addresses marine and coastal health risks, such as waterborne diseases, seafood safety, and pollution impacts on health.</a:t>
            </a:r>
            <a:br>
              <a:rPr lang="en-US" sz="1800" dirty="0" smtClean="0">
                <a:latin typeface="Trebuchet MS" panose="020B0603020202020204" pitchFamily="34" charset="0"/>
              </a:rPr>
            </a:br>
            <a:r>
              <a:rPr lang="en-US" sz="1800" dirty="0" smtClean="0">
                <a:latin typeface="Trebuchet MS" panose="020B0603020202020204" pitchFamily="34" charset="0"/>
              </a:rPr>
              <a:t>Coordinates global response to health emergencies in maritime settings</a:t>
            </a:r>
          </a:p>
          <a:p>
            <a:pPr algn="just">
              <a:lnSpc>
                <a:spcPct val="150000"/>
              </a:lnSpc>
              <a:spcBef>
                <a:spcPts val="60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WIPO – World Intellectual Property Organization: </a:t>
            </a:r>
            <a:r>
              <a:rPr lang="en-US" sz="1800" dirty="0" smtClean="0">
                <a:latin typeface="Trebuchet MS" panose="020B0603020202020204" pitchFamily="34" charset="0"/>
              </a:rPr>
              <a:t>Protects IP related to marine biotechnology, blue tech innovations, and indigenous knowledge associated with ocean use</a:t>
            </a:r>
          </a:p>
          <a:p>
            <a:pPr algn="just">
              <a:lnSpc>
                <a:spcPct val="150000"/>
              </a:lnSpc>
              <a:spcBef>
                <a:spcPts val="60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WMO – World Meteorological Organization: </a:t>
            </a:r>
            <a:r>
              <a:rPr lang="en-US" sz="1800" dirty="0" smtClean="0">
                <a:latin typeface="Trebuchet MS" panose="020B0603020202020204" pitchFamily="34" charset="0"/>
              </a:rPr>
              <a:t>Vital for ocean governance through marine meteorology, tsunami warning systems, climate modeling, and sea-level rise monitoring. Supports navigation safety through real-time ocean weather services</a:t>
            </a:r>
          </a:p>
          <a:p>
            <a:pPr algn="just">
              <a:lnSpc>
                <a:spcPct val="150000"/>
              </a:lnSpc>
              <a:spcBef>
                <a:spcPts val="60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World Bank:</a:t>
            </a:r>
            <a:r>
              <a:rPr lang="en-US" sz="1800" b="1" dirty="0" smtClean="0">
                <a:latin typeface="Trebuchet MS" panose="020B0603020202020204" pitchFamily="34" charset="0"/>
              </a:rPr>
              <a:t> </a:t>
            </a:r>
            <a:r>
              <a:rPr lang="en-US" sz="1800" dirty="0" smtClean="0">
                <a:latin typeface="Trebuchet MS" panose="020B0603020202020204" pitchFamily="34" charset="0"/>
              </a:rPr>
              <a:t>Major financier of blue economy projects, marine pollution reduction, and coastal infrastructure. Supports marine spatial planning, fisheries reforms, and climate adaptation in developing and coastal states</a:t>
            </a:r>
          </a:p>
        </p:txBody>
      </p:sp>
      <p:sp>
        <p:nvSpPr>
          <p:cNvPr id="70659"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INSTITUTIONS – UN SPECIALIZED AGENCIES </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algn="just">
              <a:lnSpc>
                <a:spcPct val="150000"/>
              </a:lnSpc>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UNAIDS – Joint United Nations </a:t>
            </a:r>
            <a:r>
              <a:rPr lang="en-US" sz="1800" b="1" dirty="0" err="1" smtClean="0">
                <a:solidFill>
                  <a:srgbClr val="000099"/>
                </a:solidFill>
                <a:latin typeface="Trebuchet MS" panose="020B0603020202020204" pitchFamily="34" charset="0"/>
              </a:rPr>
              <a:t>Programme</a:t>
            </a:r>
            <a:r>
              <a:rPr lang="en-US" sz="1800" b="1" dirty="0" smtClean="0">
                <a:solidFill>
                  <a:srgbClr val="000099"/>
                </a:solidFill>
                <a:latin typeface="Trebuchet MS" panose="020B0603020202020204" pitchFamily="34" charset="0"/>
              </a:rPr>
              <a:t> on HIV/AIDS: </a:t>
            </a:r>
            <a:r>
              <a:rPr lang="en-US" sz="1800" dirty="0" smtClean="0">
                <a:latin typeface="Trebuchet MS" panose="020B0603020202020204" pitchFamily="34" charset="0"/>
              </a:rPr>
              <a:t>While primarily focused on public health, it contributes to resilience-building in vulnerable coastal communities, especially in regions where health challenges intersect with poverty and environmental. Also indirectly contributes to SDG 14 (Life Below Water) by improving human well-being in coastal areas</a:t>
            </a:r>
          </a:p>
          <a:p>
            <a:pPr algn="just">
              <a:lnSpc>
                <a:spcPct val="150000"/>
              </a:lnSpc>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UNHCR – United Nations High Commissioner for Refugees:</a:t>
            </a:r>
            <a:r>
              <a:rPr lang="en-US" sz="1800" dirty="0" smtClean="0">
                <a:latin typeface="Trebuchet MS" panose="020B0603020202020204" pitchFamily="34" charset="0"/>
              </a:rPr>
              <a:t> Addresses displacement due to sea-level rise, marine disasters, and coastal conflict. Increasingly involved in protecting climate-induced refugees from small island states and low-lying coastal zones</a:t>
            </a:r>
          </a:p>
          <a:p>
            <a:pPr algn="just">
              <a:lnSpc>
                <a:spcPct val="150000"/>
              </a:lnSpc>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UNIDIR – United Nations Institute for Disarmament Research: </a:t>
            </a:r>
            <a:r>
              <a:rPr lang="en-US" sz="1800" dirty="0" smtClean="0">
                <a:latin typeface="Trebuchet MS" panose="020B0603020202020204" pitchFamily="34" charset="0"/>
              </a:rPr>
              <a:t>While focused on disarmament, its work on maritime security risks, including military buildup in disputed maritime zones, contributes to peaceful ocean governance and conflict prevention</a:t>
            </a:r>
          </a:p>
          <a:p>
            <a:pPr algn="just">
              <a:lnSpc>
                <a:spcPct val="150000"/>
              </a:lnSpc>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UNITAR – United Nations Institute for Training and Research:</a:t>
            </a:r>
            <a:r>
              <a:rPr lang="en-US" sz="1800" dirty="0" smtClean="0">
                <a:latin typeface="Trebuchet MS" panose="020B0603020202020204" pitchFamily="34" charset="0"/>
              </a:rPr>
              <a:t> Offers training in ocean law, climate resilience, disaster response, and sustainable development for coastal and island states. Builds capacity of developing countries to engage in maritime negotiations and treaty implementation</a:t>
            </a:r>
          </a:p>
        </p:txBody>
      </p:sp>
      <p:sp>
        <p:nvSpPr>
          <p:cNvPr id="71683"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INSTITUTIONS - OTHER UN ENTITIES &amp; BODIES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20000"/>
          </a:bodyPr>
          <a:lstStyle/>
          <a:p>
            <a:pPr algn="just">
              <a:lnSpc>
                <a:spcPct val="160000"/>
              </a:lnSpc>
              <a:buClrTx/>
              <a:buFont typeface="Wingdings" panose="05000000000000000000" pitchFamily="2" charset="2"/>
              <a:buChar char="§"/>
              <a:defRPr/>
            </a:pPr>
            <a:r>
              <a:rPr lang="en-US" sz="1800" b="1" dirty="0" smtClean="0">
                <a:solidFill>
                  <a:srgbClr val="000099"/>
                </a:solidFill>
                <a:latin typeface="Trebuchet MS" panose="020B0603020202020204" pitchFamily="34" charset="0"/>
              </a:rPr>
              <a:t>UNOPS </a:t>
            </a:r>
            <a:r>
              <a:rPr lang="en-US" sz="1800" b="1" dirty="0">
                <a:solidFill>
                  <a:srgbClr val="000099"/>
                </a:solidFill>
                <a:latin typeface="Trebuchet MS" panose="020B0603020202020204" pitchFamily="34" charset="0"/>
              </a:rPr>
              <a:t>– United Nations Office for Project </a:t>
            </a:r>
            <a:r>
              <a:rPr lang="en-US" sz="1800" b="1" dirty="0" smtClean="0">
                <a:solidFill>
                  <a:srgbClr val="000099"/>
                </a:solidFill>
                <a:latin typeface="Trebuchet MS" panose="020B0603020202020204" pitchFamily="34" charset="0"/>
              </a:rPr>
              <a:t>Services: </a:t>
            </a:r>
            <a:r>
              <a:rPr lang="en-US" sz="1800" dirty="0" smtClean="0">
                <a:latin typeface="Trebuchet MS" panose="020B0603020202020204" pitchFamily="34" charset="0"/>
              </a:rPr>
              <a:t>Implements </a:t>
            </a:r>
            <a:r>
              <a:rPr lang="en-US" sz="1800" dirty="0">
                <a:latin typeface="Trebuchet MS" panose="020B0603020202020204" pitchFamily="34" charset="0"/>
              </a:rPr>
              <a:t>infrastructure and environmental projects in coastal areas, including climate-resilient ports, water systems, and waste management in SIDS and LDCs</a:t>
            </a:r>
            <a:r>
              <a:rPr lang="en-US" sz="1800" dirty="0" smtClean="0">
                <a:latin typeface="Trebuchet MS" panose="020B0603020202020204" pitchFamily="34" charset="0"/>
              </a:rPr>
              <a:t>. Supports </a:t>
            </a:r>
            <a:r>
              <a:rPr lang="en-US" sz="1800" dirty="0">
                <a:latin typeface="Trebuchet MS" panose="020B0603020202020204" pitchFamily="34" charset="0"/>
              </a:rPr>
              <a:t>logistics for humanitarian operations in maritime regions prone to </a:t>
            </a:r>
            <a:r>
              <a:rPr lang="en-US" sz="1800" dirty="0" smtClean="0">
                <a:latin typeface="Trebuchet MS" panose="020B0603020202020204" pitchFamily="34" charset="0"/>
              </a:rPr>
              <a:t>disasters</a:t>
            </a:r>
            <a:endParaRPr lang="en-US" sz="1800" dirty="0">
              <a:latin typeface="Trebuchet MS" panose="020B0603020202020204" pitchFamily="34" charset="0"/>
            </a:endParaRPr>
          </a:p>
          <a:p>
            <a:pPr algn="just">
              <a:lnSpc>
                <a:spcPct val="160000"/>
              </a:lnSpc>
              <a:buClrTx/>
              <a:buFont typeface="Wingdings" panose="05000000000000000000" pitchFamily="2" charset="2"/>
              <a:buChar char="§"/>
              <a:defRPr/>
            </a:pPr>
            <a:r>
              <a:rPr lang="en-US" sz="1800" b="1" dirty="0">
                <a:solidFill>
                  <a:srgbClr val="000099"/>
                </a:solidFill>
                <a:latin typeface="Trebuchet MS" panose="020B0603020202020204" pitchFamily="34" charset="0"/>
              </a:rPr>
              <a:t>UNRWA – United Nations Relief and Works Agency for Palestine Refugees in the Near </a:t>
            </a:r>
            <a:r>
              <a:rPr lang="en-US" sz="1800" b="1" dirty="0" smtClean="0">
                <a:solidFill>
                  <a:srgbClr val="000099"/>
                </a:solidFill>
                <a:latin typeface="Trebuchet MS" panose="020B0603020202020204" pitchFamily="34" charset="0"/>
              </a:rPr>
              <a:t>East:</a:t>
            </a:r>
            <a:r>
              <a:rPr lang="en-US" sz="1800" dirty="0">
                <a:latin typeface="Trebuchet MS" panose="020B0603020202020204" pitchFamily="34" charset="0"/>
              </a:rPr>
              <a:t> </a:t>
            </a:r>
            <a:r>
              <a:rPr lang="en-US" sz="1800" dirty="0" smtClean="0">
                <a:latin typeface="Trebuchet MS" panose="020B0603020202020204" pitchFamily="34" charset="0"/>
              </a:rPr>
              <a:t>Operates </a:t>
            </a:r>
            <a:r>
              <a:rPr lang="en-US" sz="1800" dirty="0">
                <a:latin typeface="Trebuchet MS" panose="020B0603020202020204" pitchFamily="34" charset="0"/>
              </a:rPr>
              <a:t>in coastal areas like Gaza, providing services that intersect with marine resource access, health, and environmental issues</a:t>
            </a:r>
            <a:r>
              <a:rPr lang="en-US" sz="1800" dirty="0" smtClean="0">
                <a:latin typeface="Trebuchet MS" panose="020B0603020202020204" pitchFamily="34" charset="0"/>
              </a:rPr>
              <a:t>. Supports </a:t>
            </a:r>
            <a:r>
              <a:rPr lang="en-US" sz="1800" dirty="0">
                <a:latin typeface="Trebuchet MS" panose="020B0603020202020204" pitchFamily="34" charset="0"/>
              </a:rPr>
              <a:t>sustainable livelihoods for refugees in maritime zones.</a:t>
            </a:r>
          </a:p>
          <a:p>
            <a:pPr algn="just">
              <a:lnSpc>
                <a:spcPct val="160000"/>
              </a:lnSpc>
              <a:buClrTx/>
              <a:buFont typeface="Wingdings" panose="05000000000000000000" pitchFamily="2" charset="2"/>
              <a:buChar char="§"/>
              <a:defRPr/>
            </a:pPr>
            <a:r>
              <a:rPr lang="en-US" sz="1800" b="1" dirty="0">
                <a:solidFill>
                  <a:srgbClr val="000099"/>
                </a:solidFill>
                <a:latin typeface="Trebuchet MS" panose="020B0603020202020204" pitchFamily="34" charset="0"/>
              </a:rPr>
              <a:t>UNSSC – United Nations System Staff </a:t>
            </a:r>
            <a:r>
              <a:rPr lang="en-US" sz="1800" b="1" dirty="0" smtClean="0">
                <a:solidFill>
                  <a:srgbClr val="000099"/>
                </a:solidFill>
                <a:latin typeface="Trebuchet MS" panose="020B0603020202020204" pitchFamily="34" charset="0"/>
              </a:rPr>
              <a:t>College:</a:t>
            </a:r>
            <a:r>
              <a:rPr lang="en-US" sz="1800" dirty="0">
                <a:latin typeface="Trebuchet MS" panose="020B0603020202020204" pitchFamily="34" charset="0"/>
              </a:rPr>
              <a:t> </a:t>
            </a:r>
            <a:r>
              <a:rPr lang="en-US" sz="1800" dirty="0" smtClean="0">
                <a:latin typeface="Trebuchet MS" panose="020B0603020202020204" pitchFamily="34" charset="0"/>
              </a:rPr>
              <a:t>Develops </a:t>
            </a:r>
            <a:r>
              <a:rPr lang="en-US" sz="1800" dirty="0">
                <a:latin typeface="Trebuchet MS" panose="020B0603020202020204" pitchFamily="34" charset="0"/>
              </a:rPr>
              <a:t>and delivers training on UN ocean mandates, SDG 14, and inter-agency coordination in ocean governance </a:t>
            </a:r>
            <a:r>
              <a:rPr lang="en-US" sz="1800" dirty="0" smtClean="0">
                <a:latin typeface="Trebuchet MS" panose="020B0603020202020204" pitchFamily="34" charset="0"/>
              </a:rPr>
              <a:t>efforts.</a:t>
            </a:r>
            <a:r>
              <a:rPr lang="en-US" sz="1800" dirty="0">
                <a:latin typeface="Trebuchet MS" panose="020B0603020202020204" pitchFamily="34" charset="0"/>
              </a:rPr>
              <a:t> </a:t>
            </a:r>
            <a:r>
              <a:rPr lang="en-US" sz="1800" dirty="0" smtClean="0">
                <a:latin typeface="Trebuchet MS" panose="020B0603020202020204" pitchFamily="34" charset="0"/>
              </a:rPr>
              <a:t>Supports </a:t>
            </a:r>
            <a:r>
              <a:rPr lang="en-US" sz="1800" dirty="0">
                <a:latin typeface="Trebuchet MS" panose="020B0603020202020204" pitchFamily="34" charset="0"/>
              </a:rPr>
              <a:t>capacity-building on climate, resilience, and blue economy </a:t>
            </a:r>
            <a:r>
              <a:rPr lang="en-US" sz="1800" dirty="0" smtClean="0">
                <a:latin typeface="Trebuchet MS" panose="020B0603020202020204" pitchFamily="34" charset="0"/>
              </a:rPr>
              <a:t>strategies</a:t>
            </a:r>
            <a:endParaRPr lang="en-US" sz="1800" dirty="0">
              <a:latin typeface="Trebuchet MS" panose="020B0603020202020204" pitchFamily="34" charset="0"/>
            </a:endParaRPr>
          </a:p>
          <a:p>
            <a:pPr algn="just">
              <a:lnSpc>
                <a:spcPct val="160000"/>
              </a:lnSpc>
              <a:buClrTx/>
              <a:buFont typeface="Wingdings" panose="05000000000000000000" pitchFamily="2" charset="2"/>
              <a:buChar char="§"/>
              <a:defRPr/>
            </a:pPr>
            <a:r>
              <a:rPr lang="en-US" sz="1800" b="1" dirty="0">
                <a:solidFill>
                  <a:srgbClr val="000099"/>
                </a:solidFill>
                <a:latin typeface="Trebuchet MS" panose="020B0603020202020204" pitchFamily="34" charset="0"/>
              </a:rPr>
              <a:t>UNU – United Nations </a:t>
            </a:r>
            <a:r>
              <a:rPr lang="en-US" sz="1800" b="1" dirty="0" smtClean="0">
                <a:solidFill>
                  <a:srgbClr val="000099"/>
                </a:solidFill>
                <a:latin typeface="Trebuchet MS" panose="020B0603020202020204" pitchFamily="34" charset="0"/>
              </a:rPr>
              <a:t>University: </a:t>
            </a:r>
            <a:r>
              <a:rPr lang="en-US" sz="1800" dirty="0" smtClean="0">
                <a:latin typeface="Trebuchet MS" panose="020B0603020202020204" pitchFamily="34" charset="0"/>
              </a:rPr>
              <a:t>Through </a:t>
            </a:r>
            <a:r>
              <a:rPr lang="en-US" sz="1800" dirty="0">
                <a:latin typeface="Trebuchet MS" panose="020B0603020202020204" pitchFamily="34" charset="0"/>
              </a:rPr>
              <a:t>institutes like UNU-INWEH (Water, Environment and Health) and UNU-EHS (Environment and Human Security), conducts research on</a:t>
            </a:r>
            <a:r>
              <a:rPr lang="en-US" sz="1800" dirty="0" smtClean="0">
                <a:latin typeface="Trebuchet MS" panose="020B0603020202020204" pitchFamily="34" charset="0"/>
              </a:rPr>
              <a:t>: Coastal </a:t>
            </a:r>
            <a:r>
              <a:rPr lang="en-US" sz="1800" dirty="0">
                <a:latin typeface="Trebuchet MS" panose="020B0603020202020204" pitchFamily="34" charset="0"/>
              </a:rPr>
              <a:t>vulnerability and </a:t>
            </a:r>
            <a:r>
              <a:rPr lang="en-US" sz="1800" dirty="0" smtClean="0">
                <a:latin typeface="Trebuchet MS" panose="020B0603020202020204" pitchFamily="34" charset="0"/>
              </a:rPr>
              <a:t>adaptation; Ocean-climate-human interactions; Marine </a:t>
            </a:r>
            <a:r>
              <a:rPr lang="en-US" sz="1800" dirty="0">
                <a:latin typeface="Trebuchet MS" panose="020B0603020202020204" pitchFamily="34" charset="0"/>
              </a:rPr>
              <a:t>ecosystem </a:t>
            </a:r>
            <a:r>
              <a:rPr lang="en-US" sz="1800" dirty="0" smtClean="0">
                <a:latin typeface="Trebuchet MS" panose="020B0603020202020204" pitchFamily="34" charset="0"/>
              </a:rPr>
              <a:t>governance; Provides </a:t>
            </a:r>
            <a:r>
              <a:rPr lang="en-US" sz="1800" dirty="0">
                <a:latin typeface="Trebuchet MS" panose="020B0603020202020204" pitchFamily="34" charset="0"/>
              </a:rPr>
              <a:t>evidence-based recommendations for policies on ocean sustainability and </a:t>
            </a:r>
            <a:r>
              <a:rPr lang="en-US" sz="1800" dirty="0" smtClean="0">
                <a:latin typeface="Trebuchet MS" panose="020B0603020202020204" pitchFamily="34" charset="0"/>
              </a:rPr>
              <a:t>resilience</a:t>
            </a:r>
            <a:endParaRPr lang="en-US" sz="1800" dirty="0">
              <a:latin typeface="Trebuchet MS" panose="020B0603020202020204" pitchFamily="34" charset="0"/>
            </a:endParaRPr>
          </a:p>
          <a:p>
            <a:pPr algn="just">
              <a:lnSpc>
                <a:spcPct val="160000"/>
              </a:lnSpc>
              <a:buClrTx/>
              <a:buFont typeface="Wingdings" panose="05000000000000000000" pitchFamily="2" charset="2"/>
              <a:buChar char="§"/>
              <a:defRPr/>
            </a:pPr>
            <a:r>
              <a:rPr lang="en-US" sz="1800" dirty="0" smtClean="0">
                <a:latin typeface="Trebuchet MS" panose="020B0603020202020204" pitchFamily="34" charset="0"/>
              </a:rPr>
              <a:t> </a:t>
            </a:r>
            <a:r>
              <a:rPr lang="en-US" sz="1800" b="1" dirty="0" smtClean="0">
                <a:solidFill>
                  <a:srgbClr val="000099"/>
                </a:solidFill>
                <a:latin typeface="Trebuchet MS" panose="020B0603020202020204" pitchFamily="34" charset="0"/>
              </a:rPr>
              <a:t>UN </a:t>
            </a:r>
            <a:r>
              <a:rPr lang="en-US" sz="1800" b="1" dirty="0">
                <a:solidFill>
                  <a:srgbClr val="000099"/>
                </a:solidFill>
                <a:latin typeface="Trebuchet MS" panose="020B0603020202020204" pitchFamily="34" charset="0"/>
              </a:rPr>
              <a:t>Women (UNW</a:t>
            </a:r>
            <a:r>
              <a:rPr lang="en-US" sz="1800" b="1" dirty="0" smtClean="0">
                <a:solidFill>
                  <a:srgbClr val="000099"/>
                </a:solidFill>
                <a:latin typeface="Trebuchet MS" panose="020B0603020202020204" pitchFamily="34" charset="0"/>
              </a:rPr>
              <a:t>): </a:t>
            </a:r>
            <a:r>
              <a:rPr lang="en-US" sz="1800" dirty="0" smtClean="0">
                <a:latin typeface="Trebuchet MS" panose="020B0603020202020204" pitchFamily="34" charset="0"/>
              </a:rPr>
              <a:t>Promotes </a:t>
            </a:r>
            <a:r>
              <a:rPr lang="en-US" sz="1800" dirty="0">
                <a:latin typeface="Trebuchet MS" panose="020B0603020202020204" pitchFamily="34" charset="0"/>
              </a:rPr>
              <a:t>gender equality in ocean sectors, including fisheries, maritime transport, port operations, and coastal </a:t>
            </a:r>
            <a:r>
              <a:rPr lang="en-US" sz="1800" dirty="0" smtClean="0">
                <a:latin typeface="Trebuchet MS" panose="020B0603020202020204" pitchFamily="34" charset="0"/>
              </a:rPr>
              <a:t>governance.</a:t>
            </a:r>
            <a:r>
              <a:rPr lang="en-US" sz="1800" dirty="0">
                <a:latin typeface="Trebuchet MS" panose="020B0603020202020204" pitchFamily="34" charset="0"/>
              </a:rPr>
              <a:t> </a:t>
            </a:r>
            <a:r>
              <a:rPr lang="en-US" sz="1800" dirty="0" smtClean="0">
                <a:latin typeface="Trebuchet MS" panose="020B0603020202020204" pitchFamily="34" charset="0"/>
              </a:rPr>
              <a:t>Supports </a:t>
            </a:r>
            <a:r>
              <a:rPr lang="en-US" sz="1800" dirty="0">
                <a:latin typeface="Trebuchet MS" panose="020B0603020202020204" pitchFamily="34" charset="0"/>
              </a:rPr>
              <a:t>inclusion of women in blue economy policymaking, and addresses gendered impacts of climate change in coastal regions.</a:t>
            </a:r>
          </a:p>
        </p:txBody>
      </p:sp>
      <p:sp>
        <p:nvSpPr>
          <p:cNvPr id="72707"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INSTITUTIONS - OTHER UN ENTITIES &amp; BODIES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INSTITUTIONS - IMO</a:t>
            </a:r>
            <a:endParaRPr lang="en-US" altLang="en-US" b="1">
              <a:solidFill>
                <a:srgbClr val="FFFF00"/>
              </a:solidFill>
            </a:endParaRPr>
          </a:p>
        </p:txBody>
      </p:sp>
      <p:pic>
        <p:nvPicPr>
          <p:cNvPr id="73731" name="Picture 2" descr="E:\5B. LECTURES - OCEAN GOVERNANCE POLICY &amp; MARITIME LAWS\OCEAN GOVERNANCE MATERIAL\download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42672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F:\MY PHOTOS\MALTA\PHOTO%2046%20-%20LLOYDS%20REGI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52800"/>
            <a:ext cx="472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7"/>
          <p:cNvSpPr txBox="1">
            <a:spLocks noChangeArrowheads="1"/>
          </p:cNvSpPr>
          <p:nvPr/>
        </p:nvSpPr>
        <p:spPr bwMode="auto">
          <a:xfrm>
            <a:off x="5562600" y="16764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a:t>IMO BUILDING</a:t>
            </a:r>
          </a:p>
        </p:txBody>
      </p:sp>
      <p:sp>
        <p:nvSpPr>
          <p:cNvPr id="73734" name="TextBox 8"/>
          <p:cNvSpPr txBox="1">
            <a:spLocks noChangeArrowheads="1"/>
          </p:cNvSpPr>
          <p:nvPr/>
        </p:nvSpPr>
        <p:spPr bwMode="auto">
          <a:xfrm>
            <a:off x="685800" y="4857750"/>
            <a:ext cx="320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a:t>IMO </a:t>
            </a:r>
          </a:p>
          <a:p>
            <a:pPr algn="ctr"/>
            <a:r>
              <a:rPr lang="en-US" altLang="en-US"/>
              <a:t>CONFERENCE ROOM</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Autofit/>
          </a:bodyPr>
          <a:lstStyle/>
          <a:p>
            <a:pPr marL="0" indent="0" algn="ctr">
              <a:lnSpc>
                <a:spcPct val="150000"/>
              </a:lnSpc>
              <a:spcBef>
                <a:spcPts val="600"/>
              </a:spcBef>
              <a:spcAft>
                <a:spcPts val="600"/>
              </a:spcAft>
              <a:buClrTx/>
              <a:buFont typeface="Wingdings 2" panose="05020102010507070707" pitchFamily="18" charset="2"/>
              <a:buNone/>
              <a:defRPr/>
            </a:pPr>
            <a:r>
              <a:rPr lang="en-US" sz="1800" b="1" dirty="0">
                <a:solidFill>
                  <a:srgbClr val="000099"/>
                </a:solidFill>
                <a:latin typeface="Trebuchet MS" panose="020B0603020202020204" pitchFamily="34" charset="0"/>
              </a:rPr>
              <a:t>International Maritime Organization (IMO): Nexus with Ocean Governance</a:t>
            </a:r>
            <a:endParaRPr lang="en-US" sz="1800" dirty="0">
              <a:solidFill>
                <a:srgbClr val="000099"/>
              </a:solidFill>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v"/>
              <a:defRPr/>
            </a:pPr>
            <a:r>
              <a:rPr lang="en-US" sz="1800" b="1" dirty="0">
                <a:latin typeface="Trebuchet MS" panose="020B0603020202020204" pitchFamily="34" charset="0"/>
              </a:rPr>
              <a:t>Creation of IMO stemmed from post-war recognition of the need to enhance safety at sea and establish uniform international maritime </a:t>
            </a:r>
            <a:r>
              <a:rPr lang="en-US" sz="1800" b="1" dirty="0" smtClean="0">
                <a:latin typeface="Trebuchet MS" panose="020B0603020202020204" pitchFamily="34" charset="0"/>
              </a:rPr>
              <a:t>regulations</a:t>
            </a:r>
            <a:endParaRPr lang="en-US" sz="1800" b="1" dirty="0">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v"/>
              <a:defRPr/>
            </a:pPr>
            <a:r>
              <a:rPr lang="en-US" sz="1800" b="1" dirty="0" smtClean="0">
                <a:latin typeface="Trebuchet MS" panose="020B0603020202020204" pitchFamily="34" charset="0"/>
              </a:rPr>
              <a:t>IMO </a:t>
            </a:r>
            <a:r>
              <a:rPr lang="en-US" sz="1800" b="1" dirty="0">
                <a:latin typeface="Trebuchet MS" panose="020B0603020202020204" pitchFamily="34" charset="0"/>
              </a:rPr>
              <a:t>Convention (1948) entered into force in </a:t>
            </a:r>
            <a:r>
              <a:rPr lang="en-US" sz="1800" b="1" dirty="0" smtClean="0">
                <a:latin typeface="Trebuchet MS" panose="020B0603020202020204" pitchFamily="34" charset="0"/>
              </a:rPr>
              <a:t>1958</a:t>
            </a:r>
            <a:endParaRPr lang="en-US" sz="1800" b="1" dirty="0">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v"/>
              <a:defRPr/>
            </a:pPr>
            <a:r>
              <a:rPr lang="en-US" sz="1800" b="1" dirty="0">
                <a:latin typeface="Trebuchet MS" panose="020B0603020202020204" pitchFamily="34" charset="0"/>
              </a:rPr>
              <a:t>Article 1(a) defines IMO’s purpose:</a:t>
            </a:r>
          </a:p>
          <a:p>
            <a:pPr marL="800100" lvl="2" indent="0" algn="just">
              <a:lnSpc>
                <a:spcPct val="150000"/>
              </a:lnSpc>
              <a:spcBef>
                <a:spcPts val="600"/>
              </a:spcBef>
              <a:spcAft>
                <a:spcPts val="600"/>
              </a:spcAft>
              <a:buClrTx/>
              <a:buFont typeface="Wingdings 2" panose="05020102010507070707" pitchFamily="18" charset="2"/>
              <a:buNone/>
              <a:defRPr/>
            </a:pPr>
            <a:r>
              <a:rPr lang="en-US" sz="1800" b="1" i="1" dirty="0" smtClean="0">
                <a:solidFill>
                  <a:srgbClr val="0070C0"/>
                </a:solidFill>
                <a:latin typeface="Trebuchet MS" panose="020B0603020202020204" pitchFamily="34" charset="0"/>
              </a:rPr>
              <a:t>“</a:t>
            </a:r>
            <a:r>
              <a:rPr lang="en-US" sz="1800" b="1" i="1" dirty="0">
                <a:solidFill>
                  <a:srgbClr val="0070C0"/>
                </a:solidFill>
                <a:latin typeface="Trebuchet MS" panose="020B0603020202020204" pitchFamily="34" charset="0"/>
              </a:rPr>
              <a:t>To provide machinery for cooperation among governments on regulation </a:t>
            </a:r>
            <a:r>
              <a:rPr lang="en-US" sz="1800" b="1" i="1" dirty="0" smtClean="0">
                <a:solidFill>
                  <a:srgbClr val="0070C0"/>
                </a:solidFill>
                <a:latin typeface="Trebuchet MS" panose="020B0603020202020204" pitchFamily="34" charset="0"/>
              </a:rPr>
              <a:t>and </a:t>
            </a:r>
            <a:r>
              <a:rPr lang="en-US" sz="1800" b="1" i="1" dirty="0">
                <a:solidFill>
                  <a:srgbClr val="0070C0"/>
                </a:solidFill>
                <a:latin typeface="Trebuchet MS" panose="020B0603020202020204" pitchFamily="34" charset="0"/>
              </a:rPr>
              <a:t>practices affecting international shipping, and to promote the adoption of the highest practicable standards in maritime safety, efficiency of navigation, and prevention/control of marine pollution from ships.”</a:t>
            </a:r>
          </a:p>
          <a:p>
            <a:pPr algn="just">
              <a:lnSpc>
                <a:spcPct val="150000"/>
              </a:lnSpc>
              <a:spcBef>
                <a:spcPts val="600"/>
              </a:spcBef>
              <a:spcAft>
                <a:spcPts val="600"/>
              </a:spcAft>
              <a:buClrTx/>
              <a:buFont typeface="Wingdings" panose="05000000000000000000" pitchFamily="2" charset="2"/>
              <a:buChar char="v"/>
              <a:defRPr/>
            </a:pPr>
            <a:r>
              <a:rPr lang="en-US" sz="1800" b="1" dirty="0">
                <a:latin typeface="Trebuchet MS" panose="020B0603020202020204" pitchFamily="34" charset="0"/>
              </a:rPr>
              <a:t>Also empowered to address legal, technical, environmental, and administrative matters in its </a:t>
            </a:r>
            <a:r>
              <a:rPr lang="en-US" sz="1800" b="1" dirty="0" smtClean="0">
                <a:latin typeface="Trebuchet MS" panose="020B0603020202020204" pitchFamily="34" charset="0"/>
              </a:rPr>
              <a:t>domain</a:t>
            </a:r>
          </a:p>
          <a:p>
            <a:pPr marL="0" indent="0" algn="just">
              <a:lnSpc>
                <a:spcPct val="150000"/>
              </a:lnSpc>
              <a:spcBef>
                <a:spcPts val="600"/>
              </a:spcBef>
              <a:spcAft>
                <a:spcPts val="600"/>
              </a:spcAft>
              <a:buClrTx/>
              <a:buFont typeface="Wingdings 2" panose="05020102010507070707" pitchFamily="18" charset="2"/>
              <a:buNone/>
              <a:defRPr/>
            </a:pPr>
            <a:endParaRPr lang="en-US" sz="1800" b="1" dirty="0" smtClean="0">
              <a:solidFill>
                <a:srgbClr val="002060"/>
              </a:solidFill>
              <a:latin typeface="Trebuchet MS" pitchFamily="34" charset="0"/>
            </a:endParaRPr>
          </a:p>
        </p:txBody>
      </p:sp>
      <p:sp>
        <p:nvSpPr>
          <p:cNvPr id="74755"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INSTITUTIONS - IMO</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algn="just">
              <a:lnSpc>
                <a:spcPct val="150000"/>
              </a:lnSpc>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Assembly</a:t>
            </a:r>
            <a:r>
              <a:rPr lang="en-US" sz="1800" dirty="0">
                <a:solidFill>
                  <a:srgbClr val="000099"/>
                </a:solidFill>
                <a:latin typeface="Trebuchet MS" panose="020B0603020202020204" pitchFamily="34" charset="0"/>
              </a:rPr>
              <a:t>:</a:t>
            </a:r>
            <a:r>
              <a:rPr lang="en-US" sz="1800" dirty="0">
                <a:latin typeface="Trebuchet MS" panose="020B0603020202020204" pitchFamily="34" charset="0"/>
              </a:rPr>
              <a:t> Supreme decision-making body of all Member States (meets biennially</a:t>
            </a:r>
            <a:r>
              <a:rPr lang="en-US" sz="1800" dirty="0" smtClean="0">
                <a:latin typeface="Trebuchet MS" panose="020B0603020202020204" pitchFamily="34" charset="0"/>
              </a:rPr>
              <a:t>)</a:t>
            </a:r>
            <a:endParaRPr lang="en-US" sz="1800" dirty="0">
              <a:latin typeface="Trebuchet MS" panose="020B0603020202020204" pitchFamily="34" charset="0"/>
            </a:endParaRPr>
          </a:p>
          <a:p>
            <a:pPr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Council</a:t>
            </a:r>
            <a:r>
              <a:rPr lang="en-US" sz="1800" dirty="0">
                <a:solidFill>
                  <a:srgbClr val="000099"/>
                </a:solidFill>
                <a:latin typeface="Trebuchet MS" panose="020B0603020202020204" pitchFamily="34" charset="0"/>
              </a:rPr>
              <a:t>:</a:t>
            </a:r>
            <a:r>
              <a:rPr lang="en-US" sz="1800" dirty="0">
                <a:latin typeface="Trebuchet MS" panose="020B0603020202020204" pitchFamily="34" charset="0"/>
              </a:rPr>
              <a:t> Elected by Assembly; acts as executive organ between Assembly </a:t>
            </a:r>
            <a:r>
              <a:rPr lang="en-US" sz="1800" dirty="0" smtClean="0">
                <a:latin typeface="Trebuchet MS" panose="020B0603020202020204" pitchFamily="34" charset="0"/>
              </a:rPr>
              <a:t>sessions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Five Main Committees</a:t>
            </a:r>
            <a:r>
              <a:rPr lang="en-US" sz="1800" dirty="0">
                <a:solidFill>
                  <a:srgbClr val="000099"/>
                </a:solidFill>
                <a:latin typeface="Trebuchet MS" panose="020B0603020202020204" pitchFamily="34" charset="0"/>
              </a:rPr>
              <a:t>:</a:t>
            </a:r>
          </a:p>
          <a:p>
            <a:pPr lvl="1"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Maritime Safety Committee (MSC)</a:t>
            </a:r>
            <a:r>
              <a:rPr lang="en-US" sz="1800" dirty="0">
                <a:solidFill>
                  <a:srgbClr val="000099"/>
                </a:solidFill>
                <a:latin typeface="Trebuchet MS" panose="020B0603020202020204" pitchFamily="34" charset="0"/>
              </a:rPr>
              <a:t> </a:t>
            </a:r>
            <a:r>
              <a:rPr lang="en-US" sz="1800" dirty="0">
                <a:latin typeface="Trebuchet MS" panose="020B0603020202020204" pitchFamily="34" charset="0"/>
              </a:rPr>
              <a:t>– addresses ship safety, navigation, accident investigation, dangerous cargoes, </a:t>
            </a:r>
            <a:r>
              <a:rPr lang="en-US" sz="1800" dirty="0" err="1" smtClean="0">
                <a:latin typeface="Trebuchet MS" panose="020B0603020202020204" pitchFamily="34" charset="0"/>
              </a:rPr>
              <a:t>etc</a:t>
            </a:r>
            <a:endParaRPr lang="en-US" sz="1800" dirty="0">
              <a:latin typeface="Trebuchet MS" panose="020B0603020202020204" pitchFamily="34" charset="0"/>
            </a:endParaRPr>
          </a:p>
          <a:p>
            <a:pPr lvl="1"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Marine Environment Protection Committee (MEPC)</a:t>
            </a:r>
            <a:r>
              <a:rPr lang="en-US" sz="1800" dirty="0">
                <a:latin typeface="Trebuchet MS" panose="020B0603020202020204" pitchFamily="34" charset="0"/>
              </a:rPr>
              <a:t> – focuses on pollution prevention and marine environmental </a:t>
            </a:r>
            <a:r>
              <a:rPr lang="en-US" sz="1800" dirty="0" smtClean="0">
                <a:latin typeface="Trebuchet MS" panose="020B0603020202020204" pitchFamily="34" charset="0"/>
              </a:rPr>
              <a:t>protection</a:t>
            </a:r>
            <a:endParaRPr lang="en-US" sz="1800" dirty="0">
              <a:latin typeface="Trebuchet MS" panose="020B0603020202020204" pitchFamily="34" charset="0"/>
            </a:endParaRPr>
          </a:p>
          <a:p>
            <a:pPr lvl="1"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Legal Committee</a:t>
            </a:r>
            <a:r>
              <a:rPr lang="en-US" sz="1800" dirty="0">
                <a:latin typeface="Trebuchet MS" panose="020B0603020202020204" pitchFamily="34" charset="0"/>
              </a:rPr>
              <a:t> – formulates and reviews conventions on liability, compensation, piracy, </a:t>
            </a:r>
            <a:r>
              <a:rPr lang="en-US" sz="1800" dirty="0" err="1" smtClean="0">
                <a:latin typeface="Trebuchet MS" panose="020B0603020202020204" pitchFamily="34" charset="0"/>
              </a:rPr>
              <a:t>etc</a:t>
            </a:r>
            <a:endParaRPr lang="en-US" sz="1800" dirty="0">
              <a:latin typeface="Trebuchet MS" panose="020B0603020202020204" pitchFamily="34" charset="0"/>
            </a:endParaRPr>
          </a:p>
          <a:p>
            <a:pPr lvl="1"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Facilitation Committee (FAL)</a:t>
            </a:r>
            <a:r>
              <a:rPr lang="en-US" sz="1800" dirty="0">
                <a:latin typeface="Trebuchet MS" panose="020B0603020202020204" pitchFamily="34" charset="0"/>
              </a:rPr>
              <a:t> – simplifies documentation and clearance in maritime </a:t>
            </a:r>
            <a:r>
              <a:rPr lang="en-US" sz="1800" dirty="0" smtClean="0">
                <a:latin typeface="Trebuchet MS" panose="020B0603020202020204" pitchFamily="34" charset="0"/>
              </a:rPr>
              <a:t>traffic</a:t>
            </a:r>
            <a:endParaRPr lang="en-US" sz="1800" dirty="0">
              <a:latin typeface="Trebuchet MS" panose="020B0603020202020204" pitchFamily="34" charset="0"/>
            </a:endParaRPr>
          </a:p>
          <a:p>
            <a:pPr lvl="1"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Technical Cooperation Committee (TCC)</a:t>
            </a:r>
            <a:r>
              <a:rPr lang="en-US" sz="1800" dirty="0">
                <a:latin typeface="Trebuchet MS" panose="020B0603020202020204" pitchFamily="34" charset="0"/>
              </a:rPr>
              <a:t> – builds capacity in developing countries for maritime </a:t>
            </a:r>
            <a:r>
              <a:rPr lang="en-US" sz="1800" dirty="0" smtClean="0">
                <a:latin typeface="Trebuchet MS" panose="020B0603020202020204" pitchFamily="34" charset="0"/>
              </a:rPr>
              <a:t>governance</a:t>
            </a:r>
            <a:endParaRPr lang="en-US" sz="1800" dirty="0">
              <a:latin typeface="Trebuchet MS" panose="020B0603020202020204" pitchFamily="34" charset="0"/>
            </a:endParaRPr>
          </a:p>
          <a:p>
            <a:pPr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Sub-Committees</a:t>
            </a:r>
            <a:r>
              <a:rPr lang="en-US" sz="1800" dirty="0">
                <a:solidFill>
                  <a:srgbClr val="000099"/>
                </a:solidFill>
                <a:latin typeface="Trebuchet MS" panose="020B0603020202020204" pitchFamily="34" charset="0"/>
              </a:rPr>
              <a:t> under MSC &amp; </a:t>
            </a:r>
            <a:r>
              <a:rPr lang="en-US" sz="1800" dirty="0" smtClean="0">
                <a:solidFill>
                  <a:srgbClr val="000099"/>
                </a:solidFill>
                <a:latin typeface="Trebuchet MS" panose="020B0603020202020204" pitchFamily="34" charset="0"/>
              </a:rPr>
              <a:t>MEPC</a:t>
            </a:r>
            <a:endParaRPr lang="en-US" sz="1400" dirty="0" smtClean="0">
              <a:solidFill>
                <a:srgbClr val="000099"/>
              </a:solidFill>
              <a:latin typeface="Trebuchet MS" panose="020B0603020202020204" pitchFamily="34" charset="0"/>
            </a:endParaRPr>
          </a:p>
        </p:txBody>
      </p:sp>
      <p:sp>
        <p:nvSpPr>
          <p:cNvPr id="75779"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INSTITUTIONS – IMO STRUCTURE</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bwMode="auto">
          <a:xfrm>
            <a:off x="0" y="685800"/>
            <a:ext cx="9144000" cy="58674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just">
              <a:lnSpc>
                <a:spcPct val="200000"/>
              </a:lnSpc>
              <a:buFont typeface="Wingdings 2" panose="05020102010507070707" pitchFamily="18" charset="2"/>
              <a:buNone/>
            </a:pPr>
            <a:endParaRPr lang="en-US" altLang="en-US" sz="2400" smtClean="0">
              <a:solidFill>
                <a:srgbClr val="000099"/>
              </a:solidFill>
              <a:latin typeface="Trebuchet MS" panose="020B0603020202020204" pitchFamily="34" charset="0"/>
            </a:endParaRPr>
          </a:p>
        </p:txBody>
      </p:sp>
      <p:sp>
        <p:nvSpPr>
          <p:cNvPr id="5" name="WordArt 4"/>
          <p:cNvSpPr>
            <a:spLocks noChangeArrowheads="1" noChangeShapeType="1"/>
          </p:cNvSpPr>
          <p:nvPr/>
        </p:nvSpPr>
        <p:spPr bwMode="auto">
          <a:xfrm>
            <a:off x="1905000" y="76200"/>
            <a:ext cx="5105400" cy="457200"/>
          </a:xfrm>
          <a:prstGeom prst="rect">
            <a:avLst/>
          </a:prstGeom>
          <a:ln>
            <a:noFill/>
          </a:ln>
        </p:spPr>
        <p:txBody>
          <a:bodyPr wrap="none" fromWordArt="1">
            <a:prstTxWarp prst="textPlain">
              <a:avLst>
                <a:gd name="adj" fmla="val 50000"/>
              </a:avLst>
            </a:prstTxWarp>
          </a:bodyPr>
          <a:lstStyle/>
          <a:p>
            <a:pPr algn="ctr">
              <a:defRPr/>
            </a:pPr>
            <a:r>
              <a:rPr lang="en-GB" sz="3200" kern="10" dirty="0">
                <a:ln w="9525">
                  <a:noFill/>
                  <a:round/>
                  <a:headEnd/>
                  <a:tailEnd/>
                </a:ln>
                <a:solidFill>
                  <a:srgbClr val="000099"/>
                </a:solidFill>
                <a:effectLst>
                  <a:outerShdw dist="35921" dir="2700000" algn="ctr" rotWithShape="0">
                    <a:srgbClr val="C0C0C0">
                      <a:alpha val="79999"/>
                    </a:srgbClr>
                  </a:outerShdw>
                </a:effectLst>
                <a:latin typeface="Impact"/>
              </a:rPr>
              <a:t> </a:t>
            </a:r>
            <a:r>
              <a:rPr lang="en-GB" sz="3200" kern="10" dirty="0">
                <a:ln w="9525">
                  <a:noFill/>
                  <a:round/>
                  <a:headEnd/>
                  <a:tailEnd/>
                </a:ln>
                <a:solidFill>
                  <a:srgbClr val="000099"/>
                </a:solidFill>
                <a:effectLst>
                  <a:outerShdw blurRad="38100" dist="38100" dir="2700000" algn="tl">
                    <a:srgbClr val="000000">
                      <a:alpha val="43137"/>
                    </a:srgbClr>
                  </a:outerShdw>
                </a:effectLst>
                <a:latin typeface="Trebuchet MS" pitchFamily="34" charset="0"/>
              </a:rPr>
              <a:t> INTRODUCTION </a:t>
            </a:r>
            <a:endParaRPr lang="en-GB" sz="3200" b="1" kern="10" dirty="0">
              <a:ln w="9525">
                <a:noFill/>
                <a:round/>
                <a:headEnd/>
                <a:tailEnd/>
              </a:ln>
              <a:solidFill>
                <a:srgbClr val="000099"/>
              </a:solidFill>
              <a:effectLst>
                <a:outerShdw blurRad="38100" dist="38100" dir="2700000" algn="tl">
                  <a:srgbClr val="000000">
                    <a:alpha val="43137"/>
                  </a:srgbClr>
                </a:outerShdw>
              </a:effectLst>
              <a:latin typeface="Trebuchet MS" pitchFamily="34" charset="0"/>
            </a:endParaRPr>
          </a:p>
        </p:txBody>
      </p:sp>
      <p:graphicFrame>
        <p:nvGraphicFramePr>
          <p:cNvPr id="2" name="Diagram 1"/>
          <p:cNvGraphicFramePr/>
          <p:nvPr/>
        </p:nvGraphicFramePr>
        <p:xfrm>
          <a:off x="76200" y="5486400"/>
          <a:ext cx="8991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0" y="685800"/>
          <a:ext cx="9144000"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idx="1"/>
          </p:nvPr>
        </p:nvSpPr>
        <p:spPr bwMode="auto">
          <a:xfrm>
            <a:off x="0" y="762000"/>
            <a:ext cx="9144000" cy="57912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lnSpc>
                <a:spcPct val="200000"/>
              </a:lnSpc>
              <a:spcBef>
                <a:spcPts val="600"/>
              </a:spcBef>
              <a:buClrTx/>
              <a:buFont typeface="Wingdings 2" panose="05020102010507070707" pitchFamily="18" charset="2"/>
              <a:buNone/>
            </a:pPr>
            <a:r>
              <a:rPr lang="en-US" altLang="en-US" sz="1800" b="1" smtClean="0">
                <a:latin typeface="Trebuchet MS" panose="020B0603020202020204" pitchFamily="34" charset="0"/>
              </a:rPr>
              <a:t>	</a:t>
            </a:r>
            <a:r>
              <a:rPr lang="en-US" altLang="en-US" sz="1800" b="1" smtClean="0">
                <a:solidFill>
                  <a:srgbClr val="0033CC"/>
                </a:solidFill>
                <a:latin typeface="Trebuchet MS" panose="020B0603020202020204" pitchFamily="34" charset="0"/>
              </a:rPr>
              <a:t>MSC and MEPC Sub-Committees</a:t>
            </a:r>
          </a:p>
          <a:p>
            <a:pPr lvl="1" algn="just">
              <a:lnSpc>
                <a:spcPct val="200000"/>
              </a:lnSpc>
              <a:spcBef>
                <a:spcPts val="600"/>
              </a:spcBef>
              <a:buClrTx/>
              <a:buFont typeface="Wingdings" panose="05000000000000000000" pitchFamily="2" charset="2"/>
              <a:buChar char="Ø"/>
            </a:pPr>
            <a:r>
              <a:rPr lang="en-US" altLang="en-US" sz="1800" smtClean="0">
                <a:latin typeface="Trebuchet MS" panose="020B0603020202020204" pitchFamily="34" charset="0"/>
              </a:rPr>
              <a:t>Sub-Committee on Human Element, Training and Watchkeeping (HTW);</a:t>
            </a:r>
          </a:p>
          <a:p>
            <a:pPr lvl="1" algn="just">
              <a:lnSpc>
                <a:spcPct val="200000"/>
              </a:lnSpc>
              <a:spcBef>
                <a:spcPts val="600"/>
              </a:spcBef>
              <a:buClrTx/>
              <a:buFont typeface="Wingdings" panose="05000000000000000000" pitchFamily="2" charset="2"/>
              <a:buChar char="Ø"/>
            </a:pPr>
            <a:r>
              <a:rPr lang="en-US" altLang="en-US" sz="1800" smtClean="0">
                <a:latin typeface="Trebuchet MS" panose="020B0603020202020204" pitchFamily="34" charset="0"/>
              </a:rPr>
              <a:t>Sub-Committee on Implementation of IMO Instruments (III);</a:t>
            </a:r>
          </a:p>
          <a:p>
            <a:pPr lvl="1" algn="just">
              <a:lnSpc>
                <a:spcPct val="200000"/>
              </a:lnSpc>
              <a:spcBef>
                <a:spcPts val="600"/>
              </a:spcBef>
              <a:buClrTx/>
              <a:buFont typeface="Wingdings" panose="05000000000000000000" pitchFamily="2" charset="2"/>
              <a:buChar char="Ø"/>
            </a:pPr>
            <a:r>
              <a:rPr lang="en-US" altLang="en-US" sz="1800" smtClean="0">
                <a:latin typeface="Trebuchet MS" panose="020B0603020202020204" pitchFamily="34" charset="0"/>
              </a:rPr>
              <a:t>Sub-Committee on Navigation, Communications and Search and Rescue (NCSR);</a:t>
            </a:r>
          </a:p>
          <a:p>
            <a:pPr lvl="1" algn="just">
              <a:lnSpc>
                <a:spcPct val="200000"/>
              </a:lnSpc>
              <a:spcBef>
                <a:spcPts val="600"/>
              </a:spcBef>
              <a:buClrTx/>
              <a:buFont typeface="Wingdings" panose="05000000000000000000" pitchFamily="2" charset="2"/>
              <a:buChar char="Ø"/>
            </a:pPr>
            <a:r>
              <a:rPr lang="en-US" altLang="en-US" sz="1800" smtClean="0">
                <a:latin typeface="Trebuchet MS" panose="020B0603020202020204" pitchFamily="34" charset="0"/>
              </a:rPr>
              <a:t>Sub-Committee on Pollution Prevention and Response (PPR);</a:t>
            </a:r>
          </a:p>
          <a:p>
            <a:pPr lvl="1" algn="just">
              <a:lnSpc>
                <a:spcPct val="200000"/>
              </a:lnSpc>
              <a:spcBef>
                <a:spcPts val="600"/>
              </a:spcBef>
              <a:buClrTx/>
              <a:buFont typeface="Wingdings" panose="05000000000000000000" pitchFamily="2" charset="2"/>
              <a:buChar char="Ø"/>
            </a:pPr>
            <a:r>
              <a:rPr lang="en-US" altLang="en-US" sz="1800" smtClean="0">
                <a:latin typeface="Trebuchet MS" panose="020B0603020202020204" pitchFamily="34" charset="0"/>
              </a:rPr>
              <a:t>Sub-Committee on Ship Design and Construction (SDC);</a:t>
            </a:r>
          </a:p>
          <a:p>
            <a:pPr lvl="1" algn="just">
              <a:lnSpc>
                <a:spcPct val="200000"/>
              </a:lnSpc>
              <a:spcBef>
                <a:spcPts val="600"/>
              </a:spcBef>
              <a:buClrTx/>
              <a:buFont typeface="Wingdings" panose="05000000000000000000" pitchFamily="2" charset="2"/>
              <a:buChar char="Ø"/>
            </a:pPr>
            <a:r>
              <a:rPr lang="en-US" altLang="en-US" sz="1800" smtClean="0">
                <a:latin typeface="Trebuchet MS" panose="020B0603020202020204" pitchFamily="34" charset="0"/>
              </a:rPr>
              <a:t>Sub-Committee on Ship Systems and Equipment (SSE); and</a:t>
            </a:r>
          </a:p>
          <a:p>
            <a:pPr lvl="1" algn="just">
              <a:lnSpc>
                <a:spcPct val="200000"/>
              </a:lnSpc>
              <a:spcBef>
                <a:spcPts val="600"/>
              </a:spcBef>
              <a:buClrTx/>
              <a:buFont typeface="Wingdings" panose="05000000000000000000" pitchFamily="2" charset="2"/>
              <a:buChar char="Ø"/>
            </a:pPr>
            <a:r>
              <a:rPr lang="en-US" altLang="en-US" sz="1800" smtClean="0">
                <a:latin typeface="Trebuchet MS" panose="020B0603020202020204" pitchFamily="34" charset="0"/>
              </a:rPr>
              <a:t>Sub-Committee on Carriage of Cargoes and Containers (CCC)</a:t>
            </a:r>
          </a:p>
        </p:txBody>
      </p:sp>
      <p:sp>
        <p:nvSpPr>
          <p:cNvPr id="76803"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INSTITUTIONS – IMO COMMITTEES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819400"/>
          <a:ext cx="91440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rmAutofit/>
          </a:bodyPr>
          <a:lstStyle/>
          <a:p>
            <a:pPr algn="just">
              <a:lnSpc>
                <a:spcPct val="150000"/>
              </a:lnSpc>
              <a:spcBef>
                <a:spcPts val="600"/>
              </a:spcBef>
              <a:buClrTx/>
              <a:buFont typeface="Wingdings" pitchFamily="2" charset="2"/>
              <a:buChar char="v"/>
              <a:defRPr/>
            </a:pPr>
            <a:r>
              <a:rPr lang="en-US" sz="1800" dirty="0" smtClean="0">
                <a:latin typeface="Trebuchet MS" pitchFamily="34" charset="0"/>
              </a:rPr>
              <a:t>Instruments created under auspices of UNO are:</a:t>
            </a:r>
          </a:p>
          <a:p>
            <a:pPr marL="628650" indent="-266700" algn="just" eaLnBrk="1" fontAlgn="auto" hangingPunct="1">
              <a:lnSpc>
                <a:spcPct val="150000"/>
              </a:lnSpc>
              <a:spcBef>
                <a:spcPts val="600"/>
              </a:spcBef>
              <a:spcAft>
                <a:spcPts val="600"/>
              </a:spcAft>
              <a:buClrTx/>
              <a:buFont typeface="Wingdings" pitchFamily="2" charset="2"/>
              <a:buChar char="ü"/>
              <a:defRPr/>
            </a:pPr>
            <a:r>
              <a:rPr lang="en-US" sz="1800" dirty="0" smtClean="0">
                <a:latin typeface="Trebuchet MS" pitchFamily="34" charset="0"/>
              </a:rPr>
              <a:t>1958 Convention on Territorial Sea and Contiguous Zone</a:t>
            </a:r>
          </a:p>
          <a:p>
            <a:pPr marL="628650" indent="-266700" algn="just" eaLnBrk="1" fontAlgn="auto" hangingPunct="1">
              <a:lnSpc>
                <a:spcPct val="150000"/>
              </a:lnSpc>
              <a:spcBef>
                <a:spcPts val="600"/>
              </a:spcBef>
              <a:spcAft>
                <a:spcPts val="600"/>
              </a:spcAft>
              <a:buClrTx/>
              <a:buFont typeface="Wingdings" pitchFamily="2" charset="2"/>
              <a:buChar char="ü"/>
              <a:defRPr/>
            </a:pPr>
            <a:r>
              <a:rPr lang="en-US" sz="1800" dirty="0" smtClean="0">
                <a:latin typeface="Trebuchet MS" pitchFamily="34" charset="0"/>
              </a:rPr>
              <a:t>1958 Convention on Continental Shelf</a:t>
            </a:r>
          </a:p>
          <a:p>
            <a:pPr marL="628650" indent="-266700" algn="just" eaLnBrk="1" fontAlgn="auto" hangingPunct="1">
              <a:lnSpc>
                <a:spcPct val="150000"/>
              </a:lnSpc>
              <a:spcBef>
                <a:spcPts val="600"/>
              </a:spcBef>
              <a:spcAft>
                <a:spcPts val="600"/>
              </a:spcAft>
              <a:buClrTx/>
              <a:buFont typeface="Wingdings" pitchFamily="2" charset="2"/>
              <a:buChar char="ü"/>
              <a:defRPr/>
            </a:pPr>
            <a:r>
              <a:rPr lang="en-US" sz="1800" dirty="0" smtClean="0">
                <a:latin typeface="Trebuchet MS" pitchFamily="34" charset="0"/>
              </a:rPr>
              <a:t>1958 Convention on High Seas</a:t>
            </a:r>
          </a:p>
          <a:p>
            <a:pPr marL="628650" indent="-266700" algn="just" eaLnBrk="1" fontAlgn="auto" hangingPunct="1">
              <a:lnSpc>
                <a:spcPct val="150000"/>
              </a:lnSpc>
              <a:spcBef>
                <a:spcPts val="600"/>
              </a:spcBef>
              <a:spcAft>
                <a:spcPts val="600"/>
              </a:spcAft>
              <a:buClrTx/>
              <a:buFont typeface="Wingdings" pitchFamily="2" charset="2"/>
              <a:buChar char="ü"/>
              <a:defRPr/>
            </a:pPr>
            <a:r>
              <a:rPr lang="en-US" sz="1800" dirty="0" smtClean="0">
                <a:latin typeface="Trebuchet MS" pitchFamily="34" charset="0"/>
              </a:rPr>
              <a:t>1958 Convention on Fishing &amp; Conservation of Living Resources of High Seas</a:t>
            </a:r>
          </a:p>
          <a:p>
            <a:pPr marL="628650" indent="-266700" algn="just" eaLnBrk="1" fontAlgn="auto" hangingPunct="1">
              <a:lnSpc>
                <a:spcPct val="150000"/>
              </a:lnSpc>
              <a:spcBef>
                <a:spcPts val="600"/>
              </a:spcBef>
              <a:spcAft>
                <a:spcPts val="600"/>
              </a:spcAft>
              <a:buClrTx/>
              <a:buFont typeface="Wingdings" pitchFamily="2" charset="2"/>
              <a:buChar char="ü"/>
              <a:defRPr/>
            </a:pPr>
            <a:r>
              <a:rPr lang="en-US" sz="1800" b="1" dirty="0" smtClean="0">
                <a:solidFill>
                  <a:srgbClr val="008000"/>
                </a:solidFill>
                <a:latin typeface="Trebuchet MS" pitchFamily="34" charset="0"/>
              </a:rPr>
              <a:t>1982 Law of the Sea Convention (UNCLOS)</a:t>
            </a:r>
          </a:p>
          <a:p>
            <a:pPr marL="1028700" lvl="1" indent="-266700" algn="just" eaLnBrk="1" fontAlgn="auto" hangingPunct="1">
              <a:lnSpc>
                <a:spcPct val="150000"/>
              </a:lnSpc>
              <a:spcBef>
                <a:spcPts val="600"/>
              </a:spcBef>
              <a:spcAft>
                <a:spcPts val="600"/>
              </a:spcAft>
              <a:buClrTx/>
              <a:buFont typeface="Wingdings" pitchFamily="2" charset="2"/>
              <a:buChar char="ü"/>
              <a:defRPr/>
            </a:pPr>
            <a:r>
              <a:rPr lang="en-US" sz="1800" dirty="0" smtClean="0">
                <a:solidFill>
                  <a:schemeClr val="tx1"/>
                </a:solidFill>
                <a:latin typeface="Trebuchet MS" pitchFamily="34" charset="0"/>
              </a:rPr>
              <a:t>1994 Agreement relating to Implementation of Part XI of UNCLOS (ISBA)</a:t>
            </a:r>
          </a:p>
          <a:p>
            <a:pPr marL="1028700" lvl="1" indent="-266700" algn="just" eaLnBrk="1" fontAlgn="auto" hangingPunct="1">
              <a:lnSpc>
                <a:spcPct val="150000"/>
              </a:lnSpc>
              <a:spcBef>
                <a:spcPts val="600"/>
              </a:spcBef>
              <a:spcAft>
                <a:spcPts val="600"/>
              </a:spcAft>
              <a:buClrTx/>
              <a:buFont typeface="Wingdings" pitchFamily="2" charset="2"/>
              <a:buChar char="ü"/>
              <a:defRPr/>
            </a:pPr>
            <a:r>
              <a:rPr lang="en-US" sz="1800" i="1" dirty="0" smtClean="0">
                <a:solidFill>
                  <a:schemeClr val="tx1"/>
                </a:solidFill>
                <a:latin typeface="Trebuchet MS" pitchFamily="34" charset="0"/>
              </a:rPr>
              <a:t>1995 Agreement on Conservation of Straddling Stocks &amp; Highly Migratory Stocks</a:t>
            </a:r>
          </a:p>
          <a:p>
            <a:pPr marL="1028700" lvl="1" indent="-266700" algn="just" eaLnBrk="1" fontAlgn="auto" hangingPunct="1">
              <a:lnSpc>
                <a:spcPct val="150000"/>
              </a:lnSpc>
              <a:spcBef>
                <a:spcPts val="600"/>
              </a:spcBef>
              <a:spcAft>
                <a:spcPts val="600"/>
              </a:spcAft>
              <a:buClrTx/>
              <a:buFont typeface="Wingdings" pitchFamily="2" charset="2"/>
              <a:buChar char="ü"/>
              <a:defRPr/>
            </a:pPr>
            <a:r>
              <a:rPr lang="en-US" sz="1800" dirty="0" smtClean="0">
                <a:solidFill>
                  <a:schemeClr val="tx1"/>
                </a:solidFill>
                <a:latin typeface="Trebuchet MS" pitchFamily="34" charset="0"/>
              </a:rPr>
              <a:t>2023 Agreement on the conservation and sustainable use of marine biological diversity of areas beyond national jurisdiction under</a:t>
            </a:r>
            <a:endParaRPr lang="en-US" sz="1800" i="1" dirty="0" smtClean="0">
              <a:solidFill>
                <a:schemeClr val="tx1"/>
              </a:solidFill>
              <a:latin typeface="Trebuchet MS" pitchFamily="34" charset="0"/>
            </a:endParaRPr>
          </a:p>
        </p:txBody>
      </p:sp>
      <p:sp>
        <p:nvSpPr>
          <p:cNvPr id="78851"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UNO</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idx="1"/>
          </p:nvPr>
        </p:nvSpPr>
        <p:spPr bwMode="auto">
          <a:xfrm>
            <a:off x="0" y="762000"/>
            <a:ext cx="9144000" cy="57912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lnSpc>
                <a:spcPct val="150000"/>
              </a:lnSpc>
              <a:buClrTx/>
              <a:buFont typeface="Wingdings" panose="05000000000000000000" pitchFamily="2" charset="2"/>
              <a:buChar char="§"/>
            </a:pPr>
            <a:r>
              <a:rPr lang="en-US" altLang="en-US" sz="1800" b="1" smtClean="0">
                <a:solidFill>
                  <a:srgbClr val="000099"/>
                </a:solidFill>
                <a:latin typeface="Trebuchet MS" panose="020B0603020202020204" pitchFamily="34" charset="0"/>
              </a:rPr>
              <a:t>United Nations Instruments and the Good Governance of Oceans</a:t>
            </a:r>
          </a:p>
          <a:p>
            <a:pPr algn="just">
              <a:lnSpc>
                <a:spcPct val="150000"/>
              </a:lnSpc>
              <a:buClrTx/>
              <a:buFont typeface="Wingdings" panose="05000000000000000000" pitchFamily="2" charset="2"/>
              <a:buChar char="§"/>
            </a:pPr>
            <a:r>
              <a:rPr lang="en-US" altLang="en-US" sz="1800" smtClean="0">
                <a:solidFill>
                  <a:schemeClr val="tx1"/>
                </a:solidFill>
                <a:latin typeface="Trebuchet MS" panose="020B0603020202020204" pitchFamily="34" charset="0"/>
              </a:rPr>
              <a:t>1958 Geneva Conventions on the Law of the Sea set f</a:t>
            </a:r>
            <a:r>
              <a:rPr lang="en-US" altLang="en-US" sz="1800" smtClean="0">
                <a:latin typeface="Trebuchet MS" panose="020B0603020202020204" pitchFamily="34" charset="0"/>
              </a:rPr>
              <a:t>oundations for crystalizing and codifying Oceans spares, rights over resources, and Jurisdictions as well as predictability in ocean governance</a:t>
            </a:r>
          </a:p>
          <a:p>
            <a:pPr algn="just">
              <a:lnSpc>
                <a:spcPct val="150000"/>
              </a:lnSpc>
              <a:buClrTx/>
              <a:buFont typeface="Wingdings" panose="05000000000000000000" pitchFamily="2" charset="2"/>
              <a:buChar char="§"/>
            </a:pPr>
            <a:r>
              <a:rPr lang="en-US" altLang="en-US" sz="1800" b="1" smtClean="0">
                <a:solidFill>
                  <a:srgbClr val="000099"/>
                </a:solidFill>
                <a:latin typeface="Trebuchet MS" panose="020B0603020202020204" pitchFamily="34" charset="0"/>
              </a:rPr>
              <a:t>Territorial Sea and Contiguous Zone.</a:t>
            </a:r>
            <a:r>
              <a:rPr lang="en-US" altLang="en-US" sz="1800" smtClean="0">
                <a:latin typeface="Trebuchet MS" panose="020B0603020202020204" pitchFamily="34" charset="0"/>
              </a:rPr>
              <a:t> Recognized coastal state sovereignty in adjacent waters, enabling law enforcement and regulatory control close to shore</a:t>
            </a:r>
          </a:p>
          <a:p>
            <a:pPr algn="just">
              <a:lnSpc>
                <a:spcPct val="150000"/>
              </a:lnSpc>
              <a:buClrTx/>
              <a:buFont typeface="Wingdings" panose="05000000000000000000" pitchFamily="2" charset="2"/>
              <a:buChar char="§"/>
            </a:pPr>
            <a:r>
              <a:rPr lang="en-US" altLang="en-US" sz="1800" b="1" smtClean="0">
                <a:solidFill>
                  <a:srgbClr val="000099"/>
                </a:solidFill>
                <a:latin typeface="Trebuchet MS" panose="020B0603020202020204" pitchFamily="34" charset="0"/>
              </a:rPr>
              <a:t>Continental Shelf.</a:t>
            </a:r>
            <a:r>
              <a:rPr lang="en-US" altLang="en-US" sz="1800" smtClean="0">
                <a:latin typeface="Trebuchet MS" panose="020B0603020202020204" pitchFamily="34" charset="0"/>
              </a:rPr>
              <a:t> Asserted rights over seabed resources, laying the basis for resource jurisdiction under legal principles rather than mere exploitation</a:t>
            </a:r>
          </a:p>
          <a:p>
            <a:pPr algn="just">
              <a:lnSpc>
                <a:spcPct val="150000"/>
              </a:lnSpc>
              <a:buClrTx/>
              <a:buFont typeface="Wingdings" panose="05000000000000000000" pitchFamily="2" charset="2"/>
              <a:buChar char="§"/>
            </a:pPr>
            <a:r>
              <a:rPr lang="en-US" altLang="en-US" sz="1800" b="1" smtClean="0">
                <a:solidFill>
                  <a:srgbClr val="000099"/>
                </a:solidFill>
                <a:latin typeface="Trebuchet MS" panose="020B0603020202020204" pitchFamily="34" charset="0"/>
              </a:rPr>
              <a:t>High Seas.</a:t>
            </a:r>
            <a:r>
              <a:rPr lang="en-US" altLang="en-US" sz="1800" smtClean="0">
                <a:latin typeface="Trebuchet MS" panose="020B0603020202020204" pitchFamily="34" charset="0"/>
              </a:rPr>
              <a:t> Codified freedoms (navigation, fishing, overflight), helping establish non-exclusionary use and the need for shared responsibility</a:t>
            </a:r>
          </a:p>
          <a:p>
            <a:pPr algn="just">
              <a:lnSpc>
                <a:spcPct val="150000"/>
              </a:lnSpc>
              <a:buClrTx/>
              <a:buFont typeface="Wingdings" panose="05000000000000000000" pitchFamily="2" charset="2"/>
              <a:buChar char="§"/>
            </a:pPr>
            <a:r>
              <a:rPr lang="en-US" altLang="en-US" sz="1800" b="1" smtClean="0">
                <a:solidFill>
                  <a:srgbClr val="000099"/>
                </a:solidFill>
                <a:latin typeface="Trebuchet MS" panose="020B0603020202020204" pitchFamily="34" charset="0"/>
              </a:rPr>
              <a:t>Fishing and Conservation.</a:t>
            </a:r>
            <a:r>
              <a:rPr lang="en-US" altLang="en-US" sz="1800" smtClean="0">
                <a:latin typeface="Trebuchet MS" panose="020B0603020202020204" pitchFamily="34" charset="0"/>
              </a:rPr>
              <a:t> Introduced the principle of international cooperation for resource conservation as well as an early form of environmental stewardship</a:t>
            </a:r>
          </a:p>
        </p:txBody>
      </p:sp>
      <p:sp>
        <p:nvSpPr>
          <p:cNvPr id="79875"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UNO</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lgn="just">
              <a:lnSpc>
                <a:spcPct val="150000"/>
              </a:lnSpc>
              <a:buClrTx/>
              <a:buFont typeface="Wingdings 2" panose="05020102010507070707" pitchFamily="18" charset="2"/>
              <a:buNone/>
              <a:defRPr/>
            </a:pPr>
            <a:r>
              <a:rPr lang="en-US" sz="1800" b="1" dirty="0" smtClean="0">
                <a:solidFill>
                  <a:srgbClr val="000099"/>
                </a:solidFill>
                <a:latin typeface="Trebuchet MS" panose="020B0603020202020204" pitchFamily="34" charset="0"/>
              </a:rPr>
              <a:t>1982 </a:t>
            </a:r>
            <a:r>
              <a:rPr lang="en-US" sz="1800" b="1" dirty="0">
                <a:solidFill>
                  <a:srgbClr val="000099"/>
                </a:solidFill>
                <a:latin typeface="Trebuchet MS" panose="020B0603020202020204" pitchFamily="34" charset="0"/>
              </a:rPr>
              <a:t>United Nations Convention on the Law of the Sea (UNCLOS)</a:t>
            </a:r>
            <a:endParaRPr lang="en-US" sz="1800" dirty="0">
              <a:solidFill>
                <a:srgbClr val="000099"/>
              </a:solidFill>
              <a:latin typeface="Trebuchet MS" panose="020B0603020202020204" pitchFamily="34" charset="0"/>
            </a:endParaRPr>
          </a:p>
          <a:p>
            <a:pPr algn="just">
              <a:lnSpc>
                <a:spcPct val="150000"/>
              </a:lnSpc>
              <a:buClrTx/>
              <a:buFont typeface="Wingdings" panose="05000000000000000000" pitchFamily="2" charset="2"/>
              <a:buChar char="§"/>
              <a:defRPr/>
            </a:pPr>
            <a:r>
              <a:rPr lang="en-US" sz="1800" dirty="0">
                <a:latin typeface="Trebuchet MS" panose="020B0603020202020204" pitchFamily="34" charset="0"/>
              </a:rPr>
              <a:t>"A Constitution for the Oceans" — Holistic Ocean Governance Framework</a:t>
            </a:r>
          </a:p>
          <a:p>
            <a:pPr algn="just">
              <a:lnSpc>
                <a:spcPct val="150000"/>
              </a:lnSpc>
              <a:buClrTx/>
              <a:buFont typeface="Wingdings" panose="05000000000000000000" pitchFamily="2" charset="2"/>
              <a:buChar char="§"/>
              <a:defRPr/>
            </a:pPr>
            <a:r>
              <a:rPr lang="en-US" sz="1800" dirty="0">
                <a:latin typeface="Trebuchet MS" panose="020B0603020202020204" pitchFamily="34" charset="0"/>
              </a:rPr>
              <a:t>UNCLOS consolidated and modernized maritime law, setting a comprehensive legal order for oceans. It is the cornerstone of ocean governance, offering:</a:t>
            </a:r>
          </a:p>
          <a:p>
            <a:pPr lvl="1" algn="just">
              <a:lnSpc>
                <a:spcPct val="150000"/>
              </a:lnSpc>
              <a:buClrTx/>
              <a:buFont typeface="Wingdings" panose="05000000000000000000" pitchFamily="2" charset="2"/>
              <a:buChar char="§"/>
              <a:defRPr/>
            </a:pPr>
            <a:r>
              <a:rPr lang="en-US" sz="1600" b="1" dirty="0">
                <a:solidFill>
                  <a:srgbClr val="000099"/>
                </a:solidFill>
                <a:latin typeface="Trebuchet MS" panose="020B0603020202020204" pitchFamily="34" charset="0"/>
              </a:rPr>
              <a:t>Zonal clarity:</a:t>
            </a:r>
            <a:r>
              <a:rPr lang="en-US" sz="1600" dirty="0">
                <a:latin typeface="Trebuchet MS" panose="020B0603020202020204" pitchFamily="34" charset="0"/>
              </a:rPr>
              <a:t> Defined maritime zones (Territorial Sea, EEZ, Continental Shelf, High Seas) and respective jurisdictional </a:t>
            </a:r>
            <a:r>
              <a:rPr lang="en-US" sz="1600" dirty="0" smtClean="0">
                <a:latin typeface="Trebuchet MS" panose="020B0603020202020204" pitchFamily="34" charset="0"/>
              </a:rPr>
              <a:t>rights</a:t>
            </a:r>
            <a:endParaRPr lang="en-US" sz="1600" dirty="0">
              <a:latin typeface="Trebuchet MS" panose="020B0603020202020204" pitchFamily="34" charset="0"/>
            </a:endParaRPr>
          </a:p>
          <a:p>
            <a:pPr lvl="1" algn="just">
              <a:lnSpc>
                <a:spcPct val="150000"/>
              </a:lnSpc>
              <a:buClrTx/>
              <a:buFont typeface="Wingdings" panose="05000000000000000000" pitchFamily="2" charset="2"/>
              <a:buChar char="§"/>
              <a:defRPr/>
            </a:pPr>
            <a:r>
              <a:rPr lang="en-US" sz="1600" b="1" dirty="0">
                <a:solidFill>
                  <a:srgbClr val="000099"/>
                </a:solidFill>
                <a:latin typeface="Trebuchet MS" panose="020B0603020202020204" pitchFamily="34" charset="0"/>
              </a:rPr>
              <a:t>Balance of interests:</a:t>
            </a:r>
            <a:r>
              <a:rPr lang="en-US" sz="1600" dirty="0">
                <a:latin typeface="Trebuchet MS" panose="020B0603020202020204" pitchFamily="34" charset="0"/>
              </a:rPr>
              <a:t> Combined coastal state rights with freedoms of navigation and global commons.</a:t>
            </a:r>
          </a:p>
          <a:p>
            <a:pPr lvl="1" algn="just">
              <a:lnSpc>
                <a:spcPct val="150000"/>
              </a:lnSpc>
              <a:buClrTx/>
              <a:buFont typeface="Wingdings" panose="05000000000000000000" pitchFamily="2" charset="2"/>
              <a:buChar char="§"/>
              <a:defRPr/>
            </a:pPr>
            <a:r>
              <a:rPr lang="en-US" sz="1600" b="1" dirty="0">
                <a:solidFill>
                  <a:srgbClr val="000099"/>
                </a:solidFill>
                <a:latin typeface="Trebuchet MS" panose="020B0603020202020204" pitchFamily="34" charset="0"/>
              </a:rPr>
              <a:t>Institutional mechanisms:</a:t>
            </a:r>
            <a:r>
              <a:rPr lang="en-US" sz="1600" dirty="0">
                <a:latin typeface="Trebuchet MS" panose="020B0603020202020204" pitchFamily="34" charset="0"/>
              </a:rPr>
              <a:t> Created bodies like the International Seabed Authority (ISBA) and the International Tribunal for the Law of the Sea (ITLOS), enhancing global compliance and dispute </a:t>
            </a:r>
            <a:r>
              <a:rPr lang="en-US" sz="1600" dirty="0" smtClean="0">
                <a:latin typeface="Trebuchet MS" panose="020B0603020202020204" pitchFamily="34" charset="0"/>
              </a:rPr>
              <a:t>resolution</a:t>
            </a:r>
            <a:endParaRPr lang="en-US" sz="1600" dirty="0">
              <a:latin typeface="Trebuchet MS" panose="020B0603020202020204" pitchFamily="34" charset="0"/>
            </a:endParaRPr>
          </a:p>
          <a:p>
            <a:pPr lvl="1" algn="just">
              <a:lnSpc>
                <a:spcPct val="150000"/>
              </a:lnSpc>
              <a:buClrTx/>
              <a:buFont typeface="Wingdings" panose="05000000000000000000" pitchFamily="2" charset="2"/>
              <a:buChar char="§"/>
              <a:defRPr/>
            </a:pPr>
            <a:r>
              <a:rPr lang="en-US" sz="1600" b="1" dirty="0">
                <a:solidFill>
                  <a:srgbClr val="000099"/>
                </a:solidFill>
                <a:latin typeface="Trebuchet MS" panose="020B0603020202020204" pitchFamily="34" charset="0"/>
              </a:rPr>
              <a:t>Environmental governance:</a:t>
            </a:r>
            <a:r>
              <a:rPr lang="en-US" sz="1600" dirty="0">
                <a:latin typeface="Trebuchet MS" panose="020B0603020202020204" pitchFamily="34" charset="0"/>
              </a:rPr>
              <a:t> Obligated states to prevent marine pollution and promote sustainable use of resources.</a:t>
            </a:r>
          </a:p>
          <a:p>
            <a:pPr lvl="1" algn="just">
              <a:lnSpc>
                <a:spcPct val="150000"/>
              </a:lnSpc>
              <a:buClrTx/>
              <a:buFont typeface="Wingdings" panose="05000000000000000000" pitchFamily="2" charset="2"/>
              <a:buChar char="§"/>
              <a:defRPr/>
            </a:pPr>
            <a:r>
              <a:rPr lang="en-US" sz="1600" b="1" dirty="0">
                <a:solidFill>
                  <a:srgbClr val="000099"/>
                </a:solidFill>
                <a:latin typeface="Trebuchet MS" panose="020B0603020202020204" pitchFamily="34" charset="0"/>
              </a:rPr>
              <a:t>Equity and technology:</a:t>
            </a:r>
            <a:r>
              <a:rPr lang="en-US" sz="1600" dirty="0">
                <a:latin typeface="Trebuchet MS" panose="020B0603020202020204" pitchFamily="34" charset="0"/>
              </a:rPr>
              <a:t> Emphasized equitable access, capacity-building, and technology transfer, especially for developing </a:t>
            </a:r>
            <a:r>
              <a:rPr lang="en-US" sz="1600" dirty="0" smtClean="0">
                <a:latin typeface="Trebuchet MS" panose="020B0603020202020204" pitchFamily="34" charset="0"/>
              </a:rPr>
              <a:t>states</a:t>
            </a:r>
            <a:endParaRPr lang="en-US" sz="1600" dirty="0">
              <a:latin typeface="Trebuchet MS" panose="020B0603020202020204" pitchFamily="34" charset="0"/>
            </a:endParaRPr>
          </a:p>
        </p:txBody>
      </p:sp>
      <p:sp>
        <p:nvSpPr>
          <p:cNvPr id="80899"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UNO</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0" indent="0" algn="just">
              <a:buClrTx/>
              <a:buFont typeface="Wingdings 2" panose="05020102010507070707" pitchFamily="18" charset="2"/>
              <a:buNone/>
              <a:defRPr/>
            </a:pPr>
            <a:r>
              <a:rPr lang="en-US" sz="1800" b="1" dirty="0" smtClean="0">
                <a:solidFill>
                  <a:srgbClr val="000099"/>
                </a:solidFill>
                <a:latin typeface="Trebuchet MS" panose="020B0603020202020204" pitchFamily="34" charset="0"/>
              </a:rPr>
              <a:t>1994 </a:t>
            </a:r>
            <a:r>
              <a:rPr lang="en-US" sz="1800" b="1" dirty="0">
                <a:solidFill>
                  <a:srgbClr val="000099"/>
                </a:solidFill>
                <a:latin typeface="Trebuchet MS" panose="020B0603020202020204" pitchFamily="34" charset="0"/>
              </a:rPr>
              <a:t>Agreement Relating to the Implementation of Part XI of </a:t>
            </a:r>
            <a:r>
              <a:rPr lang="en-US" sz="1800" b="1" dirty="0" smtClean="0">
                <a:solidFill>
                  <a:srgbClr val="000099"/>
                </a:solidFill>
                <a:latin typeface="Trebuchet MS" panose="020B0603020202020204" pitchFamily="34" charset="0"/>
              </a:rPr>
              <a:t>UNCLOS (ISBA)</a:t>
            </a:r>
            <a:endParaRPr lang="en-US" sz="1800" dirty="0">
              <a:solidFill>
                <a:srgbClr val="000099"/>
              </a:solidFill>
              <a:latin typeface="Trebuchet MS" panose="020B0603020202020204" pitchFamily="34" charset="0"/>
            </a:endParaRPr>
          </a:p>
          <a:p>
            <a:pPr algn="just">
              <a:buClrTx/>
              <a:buFont typeface="Wingdings" panose="05000000000000000000" pitchFamily="2" charset="2"/>
              <a:buChar char="§"/>
              <a:defRPr/>
            </a:pPr>
            <a:r>
              <a:rPr lang="en-US" sz="1800" dirty="0" smtClean="0">
                <a:latin typeface="Trebuchet MS" panose="020B0603020202020204" pitchFamily="34" charset="0"/>
              </a:rPr>
              <a:t>It made Deep </a:t>
            </a:r>
            <a:r>
              <a:rPr lang="en-US" sz="1800" dirty="0">
                <a:latin typeface="Trebuchet MS" panose="020B0603020202020204" pitchFamily="34" charset="0"/>
              </a:rPr>
              <a:t>Seabed Governance Functional and Inclusive</a:t>
            </a:r>
          </a:p>
          <a:p>
            <a:pPr algn="just">
              <a:buClrTx/>
              <a:buFont typeface="Wingdings" panose="05000000000000000000" pitchFamily="2" charset="2"/>
              <a:buChar char="§"/>
              <a:defRPr/>
            </a:pPr>
            <a:r>
              <a:rPr lang="en-US" sz="1800" dirty="0">
                <a:latin typeface="Trebuchet MS" panose="020B0603020202020204" pitchFamily="34" charset="0"/>
              </a:rPr>
              <a:t>This Agreement </a:t>
            </a:r>
            <a:r>
              <a:rPr lang="en-US" sz="1800" dirty="0" smtClean="0">
                <a:latin typeface="Trebuchet MS" panose="020B0603020202020204" pitchFamily="34" charset="0"/>
              </a:rPr>
              <a:t>also operationalized </a:t>
            </a:r>
            <a:r>
              <a:rPr lang="en-US" sz="1800" dirty="0">
                <a:latin typeface="Trebuchet MS" panose="020B0603020202020204" pitchFamily="34" charset="0"/>
              </a:rPr>
              <a:t>deep seabed mining in a way that upheld equitable access, environmental safeguards, and fair </a:t>
            </a:r>
            <a:r>
              <a:rPr lang="en-US" sz="1800" dirty="0" smtClean="0">
                <a:latin typeface="Trebuchet MS" panose="020B0603020202020204" pitchFamily="34" charset="0"/>
              </a:rPr>
              <a:t>participation</a:t>
            </a:r>
            <a:endParaRPr lang="en-US" sz="1800" dirty="0">
              <a:latin typeface="Trebuchet MS" panose="020B0603020202020204" pitchFamily="34" charset="0"/>
            </a:endParaRPr>
          </a:p>
          <a:p>
            <a:pPr algn="just">
              <a:buClrTx/>
              <a:buFont typeface="Wingdings" panose="05000000000000000000" pitchFamily="2" charset="2"/>
              <a:buChar char="§"/>
              <a:defRPr/>
            </a:pPr>
            <a:r>
              <a:rPr lang="en-US" sz="1800" dirty="0">
                <a:latin typeface="Trebuchet MS" panose="020B0603020202020204" pitchFamily="34" charset="0"/>
              </a:rPr>
              <a:t>Reformed decision-making in ISBA to reflect inclusive governance.</a:t>
            </a:r>
          </a:p>
          <a:p>
            <a:pPr algn="just">
              <a:buClrTx/>
              <a:buFont typeface="Wingdings" panose="05000000000000000000" pitchFamily="2" charset="2"/>
              <a:buChar char="§"/>
              <a:defRPr/>
            </a:pPr>
            <a:r>
              <a:rPr lang="en-US" sz="1800" dirty="0">
                <a:latin typeface="Trebuchet MS" panose="020B0603020202020204" pitchFamily="34" charset="0"/>
              </a:rPr>
              <a:t>Balanced commercial interests with common heritage principles, reinforcing responsible stewardship of seabed </a:t>
            </a:r>
            <a:r>
              <a:rPr lang="en-US" sz="1800" dirty="0" smtClean="0">
                <a:latin typeface="Trebuchet MS" panose="020B0603020202020204" pitchFamily="34" charset="0"/>
              </a:rPr>
              <a:t>resources</a:t>
            </a:r>
            <a:endParaRPr lang="en-US" sz="1800" dirty="0">
              <a:latin typeface="Trebuchet MS" panose="020B0603020202020204" pitchFamily="34" charset="0"/>
            </a:endParaRPr>
          </a:p>
          <a:p>
            <a:pPr marL="0" indent="0" algn="just">
              <a:buClrTx/>
              <a:buFont typeface="Wingdings 2" panose="05020102010507070707" pitchFamily="18" charset="2"/>
              <a:buNone/>
              <a:defRPr/>
            </a:pPr>
            <a:r>
              <a:rPr lang="en-US" sz="1800" b="1" dirty="0" smtClean="0">
                <a:solidFill>
                  <a:srgbClr val="000099"/>
                </a:solidFill>
                <a:latin typeface="Trebuchet MS" panose="020B0603020202020204" pitchFamily="34" charset="0"/>
              </a:rPr>
              <a:t>1995 </a:t>
            </a:r>
            <a:r>
              <a:rPr lang="en-US" sz="1800" b="1" dirty="0">
                <a:solidFill>
                  <a:srgbClr val="000099"/>
                </a:solidFill>
                <a:latin typeface="Trebuchet MS" panose="020B0603020202020204" pitchFamily="34" charset="0"/>
              </a:rPr>
              <a:t>UN Fish Stocks Agreement (UNFSA)</a:t>
            </a:r>
            <a:endParaRPr lang="en-US" sz="1800" dirty="0">
              <a:solidFill>
                <a:srgbClr val="000099"/>
              </a:solidFill>
              <a:latin typeface="Trebuchet MS" panose="020B0603020202020204" pitchFamily="34" charset="0"/>
            </a:endParaRPr>
          </a:p>
          <a:p>
            <a:pPr algn="just">
              <a:buClrTx/>
              <a:buFont typeface="Wingdings" panose="05000000000000000000" pitchFamily="2" charset="2"/>
              <a:buChar char="§"/>
              <a:defRPr/>
            </a:pPr>
            <a:r>
              <a:rPr lang="en-US" sz="1800" dirty="0" err="1">
                <a:latin typeface="Trebuchet MS" panose="020B0603020202020204" pitchFamily="34" charset="0"/>
              </a:rPr>
              <a:t>Transboundary</a:t>
            </a:r>
            <a:r>
              <a:rPr lang="en-US" sz="1800" dirty="0">
                <a:latin typeface="Trebuchet MS" panose="020B0603020202020204" pitchFamily="34" charset="0"/>
              </a:rPr>
              <a:t> Fisheries Management for Sustainability</a:t>
            </a:r>
          </a:p>
          <a:p>
            <a:pPr algn="just">
              <a:buClrTx/>
              <a:buFont typeface="Wingdings" panose="05000000000000000000" pitchFamily="2" charset="2"/>
              <a:buChar char="§"/>
              <a:defRPr/>
            </a:pPr>
            <a:r>
              <a:rPr lang="en-US" sz="1800" dirty="0">
                <a:latin typeface="Trebuchet MS" panose="020B0603020202020204" pitchFamily="34" charset="0"/>
              </a:rPr>
              <a:t>UNFSA strengthened governance for shared and migratory fish stocks, </a:t>
            </a:r>
            <a:r>
              <a:rPr lang="en-US" sz="1800" dirty="0" smtClean="0">
                <a:latin typeface="Trebuchet MS" panose="020B0603020202020204" pitchFamily="34" charset="0"/>
              </a:rPr>
              <a:t>promoting</a:t>
            </a:r>
            <a:endParaRPr lang="en-US" sz="1800" dirty="0">
              <a:latin typeface="Trebuchet MS" panose="020B0603020202020204" pitchFamily="34" charset="0"/>
            </a:endParaRPr>
          </a:p>
          <a:p>
            <a:pPr algn="just">
              <a:buClrTx/>
              <a:buFont typeface="Wingdings" panose="05000000000000000000" pitchFamily="2" charset="2"/>
              <a:buChar char="§"/>
              <a:defRPr/>
            </a:pPr>
            <a:r>
              <a:rPr lang="en-US" sz="1800" dirty="0">
                <a:latin typeface="Trebuchet MS" panose="020B0603020202020204" pitchFamily="34" charset="0"/>
              </a:rPr>
              <a:t>Regional cooperation via RFMOs (Regional Fisheries Management Organizations</a:t>
            </a:r>
            <a:r>
              <a:rPr lang="en-US" sz="1800" dirty="0" smtClean="0">
                <a:latin typeface="Trebuchet MS" panose="020B0603020202020204" pitchFamily="34" charset="0"/>
              </a:rPr>
              <a:t>)</a:t>
            </a:r>
            <a:endParaRPr lang="en-US" sz="1800" dirty="0">
              <a:latin typeface="Trebuchet MS" panose="020B0603020202020204" pitchFamily="34" charset="0"/>
            </a:endParaRPr>
          </a:p>
          <a:p>
            <a:pPr algn="just">
              <a:buClrTx/>
              <a:buFont typeface="Wingdings" panose="05000000000000000000" pitchFamily="2" charset="2"/>
              <a:buChar char="§"/>
              <a:defRPr/>
            </a:pPr>
            <a:r>
              <a:rPr lang="en-US" sz="1800" dirty="0">
                <a:latin typeface="Trebuchet MS" panose="020B0603020202020204" pitchFamily="34" charset="0"/>
              </a:rPr>
              <a:t>Use of scientific and precautionary approaches to fishery </a:t>
            </a:r>
            <a:r>
              <a:rPr lang="en-US" sz="1800" dirty="0" smtClean="0">
                <a:latin typeface="Trebuchet MS" panose="020B0603020202020204" pitchFamily="34" charset="0"/>
              </a:rPr>
              <a:t>regulation</a:t>
            </a:r>
            <a:endParaRPr lang="en-US" sz="1800" dirty="0">
              <a:latin typeface="Trebuchet MS" panose="020B0603020202020204" pitchFamily="34" charset="0"/>
            </a:endParaRPr>
          </a:p>
          <a:p>
            <a:pPr algn="just">
              <a:buClrTx/>
              <a:buFont typeface="Wingdings" panose="05000000000000000000" pitchFamily="2" charset="2"/>
              <a:buChar char="§"/>
              <a:defRPr/>
            </a:pPr>
            <a:r>
              <a:rPr lang="en-US" sz="1800" dirty="0">
                <a:latin typeface="Trebuchet MS" panose="020B0603020202020204" pitchFamily="34" charset="0"/>
              </a:rPr>
              <a:t>Enhanced compliance and enforcement on the high </a:t>
            </a:r>
            <a:r>
              <a:rPr lang="en-US" sz="1800" dirty="0" smtClean="0">
                <a:latin typeface="Trebuchet MS" panose="020B0603020202020204" pitchFamily="34" charset="0"/>
              </a:rPr>
              <a:t>seas</a:t>
            </a:r>
            <a:endParaRPr lang="en-US" sz="1800" dirty="0">
              <a:latin typeface="Trebuchet MS" panose="020B0603020202020204" pitchFamily="34" charset="0"/>
            </a:endParaRPr>
          </a:p>
          <a:p>
            <a:pPr algn="just">
              <a:buClrTx/>
              <a:buFont typeface="Wingdings" panose="05000000000000000000" pitchFamily="2" charset="2"/>
              <a:buChar char="§"/>
              <a:defRPr/>
            </a:pPr>
            <a:r>
              <a:rPr lang="en-US" sz="1800" dirty="0">
                <a:latin typeface="Trebuchet MS" panose="020B0603020202020204" pitchFamily="34" charset="0"/>
              </a:rPr>
              <a:t>Recognition of </a:t>
            </a:r>
            <a:r>
              <a:rPr lang="en-US" sz="1800" dirty="0" smtClean="0">
                <a:latin typeface="Trebuchet MS" panose="020B0603020202020204" pitchFamily="34" charset="0"/>
              </a:rPr>
              <a:t>ecosystem </a:t>
            </a:r>
            <a:r>
              <a:rPr lang="en-US" sz="1800" dirty="0">
                <a:latin typeface="Trebuchet MS" panose="020B0603020202020204" pitchFamily="34" charset="0"/>
              </a:rPr>
              <a:t>approach, ensuring long-term viability of ocean </a:t>
            </a:r>
            <a:r>
              <a:rPr lang="en-US" sz="1800" dirty="0" smtClean="0">
                <a:latin typeface="Trebuchet MS" panose="020B0603020202020204" pitchFamily="34" charset="0"/>
              </a:rPr>
              <a:t>resources</a:t>
            </a:r>
            <a:endParaRPr lang="en-US" sz="1800" dirty="0">
              <a:latin typeface="Trebuchet MS" panose="020B0603020202020204" pitchFamily="34" charset="0"/>
            </a:endParaRPr>
          </a:p>
          <a:p>
            <a:pPr marL="0" indent="0" algn="just">
              <a:buClrTx/>
              <a:buFont typeface="Wingdings 2" panose="05020102010507070707" pitchFamily="18" charset="2"/>
              <a:buNone/>
              <a:defRPr/>
            </a:pPr>
            <a:r>
              <a:rPr lang="en-US" sz="1800" b="1" dirty="0" smtClean="0">
                <a:solidFill>
                  <a:srgbClr val="000099"/>
                </a:solidFill>
                <a:latin typeface="Trebuchet MS" panose="020B0603020202020204" pitchFamily="34" charset="0"/>
              </a:rPr>
              <a:t>2023 Bio-diversity Beyond National Jurisdiction Agreement (BBNJA)</a:t>
            </a:r>
            <a:endParaRPr lang="en-US" sz="1800" dirty="0">
              <a:solidFill>
                <a:srgbClr val="000099"/>
              </a:solidFill>
              <a:latin typeface="Trebuchet MS" panose="020B0603020202020204" pitchFamily="34" charset="0"/>
            </a:endParaRPr>
          </a:p>
          <a:p>
            <a:pPr algn="just">
              <a:buClrTx/>
              <a:buFont typeface="Wingdings" panose="05000000000000000000" pitchFamily="2" charset="2"/>
              <a:buChar char="§"/>
              <a:defRPr/>
            </a:pPr>
            <a:r>
              <a:rPr lang="en-US" sz="1800" dirty="0">
                <a:latin typeface="Trebuchet MS" panose="020B0603020202020204" pitchFamily="34" charset="0"/>
              </a:rPr>
              <a:t>Safeguarding Marine Biodiversity Beyond National Jurisdiction</a:t>
            </a:r>
          </a:p>
          <a:p>
            <a:pPr algn="just">
              <a:buClrTx/>
              <a:buFont typeface="Wingdings" panose="05000000000000000000" pitchFamily="2" charset="2"/>
              <a:buChar char="§"/>
              <a:defRPr/>
            </a:pPr>
            <a:r>
              <a:rPr lang="en-US" sz="1800" dirty="0">
                <a:latin typeface="Trebuchet MS" panose="020B0603020202020204" pitchFamily="34" charset="0"/>
              </a:rPr>
              <a:t>A major step toward environmental governance and equity in the high seas and deep </a:t>
            </a:r>
            <a:r>
              <a:rPr lang="en-US" sz="1800" dirty="0" smtClean="0">
                <a:latin typeface="Trebuchet MS" panose="020B0603020202020204" pitchFamily="34" charset="0"/>
              </a:rPr>
              <a:t>ocean</a:t>
            </a:r>
            <a:endParaRPr lang="en-US" sz="1800" dirty="0">
              <a:latin typeface="Trebuchet MS" panose="020B0603020202020204" pitchFamily="34" charset="0"/>
            </a:endParaRPr>
          </a:p>
          <a:p>
            <a:pPr algn="just">
              <a:buClrTx/>
              <a:buFont typeface="Wingdings" panose="05000000000000000000" pitchFamily="2" charset="2"/>
              <a:buChar char="§"/>
              <a:defRPr/>
            </a:pPr>
            <a:r>
              <a:rPr lang="en-US" sz="1800" dirty="0">
                <a:latin typeface="Trebuchet MS" panose="020B0603020202020204" pitchFamily="34" charset="0"/>
              </a:rPr>
              <a:t>Created legal tools for marine protected areas (MPAs) in international </a:t>
            </a:r>
            <a:r>
              <a:rPr lang="en-US" sz="1800" dirty="0" smtClean="0">
                <a:latin typeface="Trebuchet MS" panose="020B0603020202020204" pitchFamily="34" charset="0"/>
              </a:rPr>
              <a:t>waters</a:t>
            </a:r>
            <a:endParaRPr lang="en-US" sz="1800" dirty="0">
              <a:latin typeface="Trebuchet MS" panose="020B0603020202020204" pitchFamily="34" charset="0"/>
            </a:endParaRPr>
          </a:p>
          <a:p>
            <a:pPr algn="just">
              <a:buClrTx/>
              <a:buFont typeface="Wingdings" panose="05000000000000000000" pitchFamily="2" charset="2"/>
              <a:buChar char="§"/>
              <a:defRPr/>
            </a:pPr>
            <a:r>
              <a:rPr lang="en-US" sz="1800" dirty="0">
                <a:latin typeface="Trebuchet MS" panose="020B0603020202020204" pitchFamily="34" charset="0"/>
              </a:rPr>
              <a:t>Introduced mandatory environmental impact </a:t>
            </a:r>
            <a:r>
              <a:rPr lang="en-US" sz="1800" dirty="0" smtClean="0">
                <a:latin typeface="Trebuchet MS" panose="020B0603020202020204" pitchFamily="34" charset="0"/>
              </a:rPr>
              <a:t>assessments</a:t>
            </a:r>
            <a:endParaRPr lang="en-US" sz="1800" dirty="0">
              <a:latin typeface="Trebuchet MS" panose="020B0603020202020204" pitchFamily="34" charset="0"/>
            </a:endParaRPr>
          </a:p>
          <a:p>
            <a:pPr algn="just">
              <a:buClrTx/>
              <a:buFont typeface="Wingdings" panose="05000000000000000000" pitchFamily="2" charset="2"/>
              <a:buChar char="§"/>
              <a:defRPr/>
            </a:pPr>
            <a:r>
              <a:rPr lang="en-US" sz="1800" dirty="0">
                <a:latin typeface="Trebuchet MS" panose="020B0603020202020204" pitchFamily="34" charset="0"/>
              </a:rPr>
              <a:t>Ensured access and benefit-sharing of marine genetic resources (MGRs), especially for developing </a:t>
            </a:r>
            <a:r>
              <a:rPr lang="en-US" sz="1800" dirty="0" smtClean="0">
                <a:latin typeface="Trebuchet MS" panose="020B0603020202020204" pitchFamily="34" charset="0"/>
              </a:rPr>
              <a:t>nations</a:t>
            </a:r>
            <a:endParaRPr lang="en-US" sz="1800" dirty="0">
              <a:latin typeface="Trebuchet MS" panose="020B0603020202020204" pitchFamily="34" charset="0"/>
            </a:endParaRPr>
          </a:p>
          <a:p>
            <a:pPr algn="just">
              <a:buClrTx/>
              <a:buFont typeface="Wingdings" panose="05000000000000000000" pitchFamily="2" charset="2"/>
              <a:buChar char="§"/>
              <a:defRPr/>
            </a:pPr>
            <a:r>
              <a:rPr lang="en-US" sz="1800" dirty="0">
                <a:latin typeface="Trebuchet MS" panose="020B0603020202020204" pitchFamily="34" charset="0"/>
              </a:rPr>
              <a:t>Emphasized capacity building and technology transfer, promoting inclusive ocean science and </a:t>
            </a:r>
            <a:r>
              <a:rPr lang="en-US" sz="1800" dirty="0" smtClean="0">
                <a:latin typeface="Trebuchet MS" panose="020B0603020202020204" pitchFamily="34" charset="0"/>
              </a:rPr>
              <a:t>governance</a:t>
            </a:r>
            <a:endParaRPr lang="en-US" sz="1800" dirty="0">
              <a:latin typeface="Trebuchet MS" panose="020B0603020202020204" pitchFamily="34" charset="0"/>
            </a:endParaRPr>
          </a:p>
          <a:p>
            <a:pPr algn="just">
              <a:lnSpc>
                <a:spcPct val="150000"/>
              </a:lnSpc>
              <a:spcBef>
                <a:spcPts val="600"/>
              </a:spcBef>
              <a:buClrTx/>
              <a:buFont typeface="Wingdings" panose="05000000000000000000" pitchFamily="2" charset="2"/>
              <a:buChar char="§"/>
              <a:defRPr/>
            </a:pPr>
            <a:endParaRPr lang="en-US" sz="1800" dirty="0" smtClean="0">
              <a:solidFill>
                <a:schemeClr val="tx1"/>
              </a:solidFill>
              <a:latin typeface="Trebuchet MS" pitchFamily="34" charset="0"/>
            </a:endParaRPr>
          </a:p>
        </p:txBody>
      </p:sp>
      <p:sp>
        <p:nvSpPr>
          <p:cNvPr id="81923"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UNO</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rmAutofit/>
          </a:bodyPr>
          <a:lstStyle/>
          <a:p>
            <a:pPr marL="0" indent="0" algn="just">
              <a:lnSpc>
                <a:spcPct val="150000"/>
              </a:lnSpc>
              <a:buClrTx/>
              <a:buFont typeface="Wingdings 2" panose="05020102010507070707" pitchFamily="18" charset="2"/>
              <a:buNone/>
              <a:defRPr/>
            </a:pPr>
            <a:r>
              <a:rPr lang="en-US" sz="1800" b="1" dirty="0" smtClean="0">
                <a:solidFill>
                  <a:srgbClr val="000099"/>
                </a:solidFill>
                <a:latin typeface="Trebuchet MS" panose="020B0603020202020204" pitchFamily="34" charset="0"/>
              </a:rPr>
              <a:t>1994 Agreement on Part XI of UNCLOS (ISBA)</a:t>
            </a:r>
          </a:p>
          <a:p>
            <a:pPr algn="just">
              <a:lnSpc>
                <a:spcPct val="150000"/>
              </a:lnSpc>
              <a:buClrTx/>
              <a:buFont typeface="Wingdings" panose="05000000000000000000" pitchFamily="2" charset="2"/>
              <a:buChar char="v"/>
              <a:defRPr/>
            </a:pPr>
            <a:r>
              <a:rPr lang="en-US" sz="1800" dirty="0" smtClean="0">
                <a:latin typeface="Trebuchet MS" panose="020B0603020202020204" pitchFamily="34" charset="0"/>
              </a:rPr>
              <a:t>Made deep seabed mining operational with environmental and equity safeguards.</a:t>
            </a:r>
            <a:br>
              <a:rPr lang="en-US" sz="1800" dirty="0" smtClean="0">
                <a:latin typeface="Trebuchet MS" panose="020B0603020202020204" pitchFamily="34" charset="0"/>
              </a:rPr>
            </a:br>
            <a:r>
              <a:rPr lang="en-US" sz="1800" dirty="0" smtClean="0">
                <a:latin typeface="Trebuchet MS" panose="020B0603020202020204" pitchFamily="34" charset="0"/>
              </a:rPr>
              <a:t>Reformed ISBA governance for broader participation and balanced commercial use with common heritage principles</a:t>
            </a:r>
          </a:p>
          <a:p>
            <a:pPr marL="0" indent="0" algn="just">
              <a:lnSpc>
                <a:spcPct val="150000"/>
              </a:lnSpc>
              <a:buClrTx/>
              <a:buFont typeface="Wingdings 2" panose="05020102010507070707" pitchFamily="18" charset="2"/>
              <a:buNone/>
              <a:defRPr/>
            </a:pPr>
            <a:r>
              <a:rPr lang="en-US" sz="1800" b="1" dirty="0" smtClean="0">
                <a:solidFill>
                  <a:srgbClr val="000099"/>
                </a:solidFill>
                <a:latin typeface="Trebuchet MS" panose="020B0603020202020204" pitchFamily="34" charset="0"/>
              </a:rPr>
              <a:t>1995 UN Fish Stocks Agreement (UNFSA)</a:t>
            </a:r>
          </a:p>
          <a:p>
            <a:pPr algn="just">
              <a:lnSpc>
                <a:spcPct val="150000"/>
              </a:lnSpc>
              <a:buClrTx/>
              <a:buFont typeface="Wingdings" panose="05000000000000000000" pitchFamily="2" charset="2"/>
              <a:buChar char="v"/>
              <a:defRPr/>
            </a:pPr>
            <a:r>
              <a:rPr lang="en-US" sz="1800" dirty="0" smtClean="0">
                <a:latin typeface="Trebuchet MS" panose="020B0603020202020204" pitchFamily="34" charset="0"/>
              </a:rPr>
              <a:t>Enhanced regulation of migratory fish stocks through regional cooperation (RFMOs), precautionary and ecosystem-based approaches, and stronger compliance on the high seas</a:t>
            </a:r>
          </a:p>
          <a:p>
            <a:pPr marL="0" indent="0" algn="just">
              <a:lnSpc>
                <a:spcPct val="150000"/>
              </a:lnSpc>
              <a:buClrTx/>
              <a:buFont typeface="Wingdings 2" panose="05020102010507070707" pitchFamily="18" charset="2"/>
              <a:buNone/>
              <a:defRPr/>
            </a:pPr>
            <a:r>
              <a:rPr lang="en-US" sz="1800" b="1" dirty="0" smtClean="0">
                <a:solidFill>
                  <a:srgbClr val="000099"/>
                </a:solidFill>
                <a:latin typeface="Trebuchet MS" panose="020B0603020202020204" pitchFamily="34" charset="0"/>
              </a:rPr>
              <a:t>2023 Biodiversity Beyond National Jurisdiction Agreement (BBNJA)</a:t>
            </a:r>
          </a:p>
          <a:p>
            <a:pPr algn="just">
              <a:lnSpc>
                <a:spcPct val="150000"/>
              </a:lnSpc>
              <a:buClrTx/>
              <a:buFont typeface="Wingdings" panose="05000000000000000000" pitchFamily="2" charset="2"/>
              <a:buChar char="v"/>
              <a:defRPr/>
            </a:pPr>
            <a:r>
              <a:rPr lang="en-US" sz="1800" dirty="0" smtClean="0">
                <a:latin typeface="Trebuchet MS" panose="020B0603020202020204" pitchFamily="34" charset="0"/>
              </a:rPr>
              <a:t>Advanced marine biodiversity protection in international waters via MPAs, mandatory impact assessments, fair sharing of genetic resources, and support for developing nations through capacity building and technology transfer</a:t>
            </a:r>
            <a:endParaRPr lang="en-US" sz="1800" dirty="0" smtClean="0">
              <a:solidFill>
                <a:schemeClr val="tx1"/>
              </a:solidFill>
              <a:latin typeface="Trebuchet MS" pitchFamily="34" charset="0"/>
            </a:endParaRPr>
          </a:p>
        </p:txBody>
      </p:sp>
      <p:sp>
        <p:nvSpPr>
          <p:cNvPr id="82947"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UNO</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bwMode="auto">
          <a:xfrm>
            <a:off x="0" y="762000"/>
            <a:ext cx="9144000" cy="57912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just">
              <a:lnSpc>
                <a:spcPct val="150000"/>
              </a:lnSpc>
              <a:spcBef>
                <a:spcPts val="600"/>
              </a:spcBef>
              <a:spcAft>
                <a:spcPts val="600"/>
              </a:spcAft>
              <a:buClrTx/>
              <a:buFont typeface="Wingdings 2" panose="05020102010507070707" pitchFamily="18" charset="2"/>
              <a:buNone/>
            </a:pPr>
            <a:r>
              <a:rPr lang="en-US" altLang="en-US" sz="1800" b="1" smtClean="0">
                <a:solidFill>
                  <a:srgbClr val="000099"/>
                </a:solidFill>
                <a:latin typeface="Trebuchet MS" panose="020B0603020202020204" pitchFamily="34" charset="0"/>
              </a:rPr>
              <a:t>Organizations and bodies created by UNO are:</a:t>
            </a:r>
          </a:p>
          <a:p>
            <a:pPr lvl="1" algn="just">
              <a:lnSpc>
                <a:spcPct val="150000"/>
              </a:lnSpc>
              <a:spcBef>
                <a:spcPts val="600"/>
              </a:spcBef>
              <a:spcAft>
                <a:spcPts val="600"/>
              </a:spcAft>
              <a:buClrTx/>
              <a:buFont typeface="Wingdings" panose="05000000000000000000" pitchFamily="2" charset="2"/>
              <a:buChar char="v"/>
            </a:pPr>
            <a:r>
              <a:rPr lang="en-US" altLang="en-US" sz="1800" b="1" smtClean="0">
                <a:solidFill>
                  <a:srgbClr val="000099"/>
                </a:solidFill>
                <a:latin typeface="Trebuchet MS" panose="020B0603020202020204" pitchFamily="34" charset="0"/>
              </a:rPr>
              <a:t>International Seabed Authority (ISA) –</a:t>
            </a:r>
            <a:r>
              <a:rPr lang="en-US" altLang="en-US" sz="1800" smtClean="0">
                <a:solidFill>
                  <a:schemeClr val="tx1"/>
                </a:solidFill>
                <a:latin typeface="Trebuchet MS" panose="020B0603020202020204" pitchFamily="34" charset="0"/>
              </a:rPr>
              <a:t> aims at acting as a custodian of ocean commons (Common Heritage of Mankind), however, its main purpose is to regulate deep seabed mining</a:t>
            </a:r>
          </a:p>
          <a:p>
            <a:pPr lvl="1" algn="just">
              <a:lnSpc>
                <a:spcPct val="150000"/>
              </a:lnSpc>
              <a:spcBef>
                <a:spcPts val="600"/>
              </a:spcBef>
              <a:spcAft>
                <a:spcPts val="600"/>
              </a:spcAft>
              <a:buClrTx/>
              <a:buFont typeface="Wingdings" panose="05000000000000000000" pitchFamily="2" charset="2"/>
              <a:buChar char="v"/>
            </a:pPr>
            <a:r>
              <a:rPr lang="en-US" altLang="en-US" sz="1800" b="1" smtClean="0">
                <a:solidFill>
                  <a:srgbClr val="000099"/>
                </a:solidFill>
                <a:latin typeface="Trebuchet MS" panose="020B0603020202020204" pitchFamily="34" charset="0"/>
              </a:rPr>
              <a:t>Commission on the Limits of the Continental Shelf (CLCS) –</a:t>
            </a:r>
            <a:r>
              <a:rPr lang="en-US" altLang="en-US" sz="1800" smtClean="0">
                <a:solidFill>
                  <a:schemeClr val="tx1"/>
                </a:solidFill>
                <a:latin typeface="Trebuchet MS" panose="020B0603020202020204" pitchFamily="34" charset="0"/>
              </a:rPr>
              <a:t> assists states in affairs to do with the establishment of outer limits of their continental shelf</a:t>
            </a:r>
          </a:p>
          <a:p>
            <a:pPr lvl="1" algn="just">
              <a:lnSpc>
                <a:spcPct val="150000"/>
              </a:lnSpc>
              <a:spcBef>
                <a:spcPts val="600"/>
              </a:spcBef>
              <a:spcAft>
                <a:spcPts val="600"/>
              </a:spcAft>
              <a:buClrTx/>
              <a:buFont typeface="Wingdings" panose="05000000000000000000" pitchFamily="2" charset="2"/>
              <a:buChar char="v"/>
            </a:pPr>
            <a:r>
              <a:rPr lang="en-US" altLang="en-US" sz="1800" b="1" smtClean="0">
                <a:solidFill>
                  <a:srgbClr val="000099"/>
                </a:solidFill>
                <a:latin typeface="Trebuchet MS" panose="020B0603020202020204" pitchFamily="34" charset="0"/>
              </a:rPr>
              <a:t>International Tribunal for the Law of the Sea (ITLOS) –</a:t>
            </a:r>
            <a:r>
              <a:rPr lang="en-US" altLang="en-US" sz="1800" smtClean="0">
                <a:solidFill>
                  <a:schemeClr val="tx1"/>
                </a:solidFill>
                <a:latin typeface="Trebuchet MS" panose="020B0603020202020204" pitchFamily="34" charset="0"/>
              </a:rPr>
              <a:t> this was established to handle disputes with the application and interpretations of UNCLOS</a:t>
            </a:r>
          </a:p>
          <a:p>
            <a:pPr lvl="1" algn="just">
              <a:lnSpc>
                <a:spcPct val="150000"/>
              </a:lnSpc>
              <a:spcBef>
                <a:spcPts val="600"/>
              </a:spcBef>
              <a:spcAft>
                <a:spcPts val="600"/>
              </a:spcAft>
              <a:buClrTx/>
              <a:buFont typeface="Wingdings" panose="05000000000000000000" pitchFamily="2" charset="2"/>
              <a:buChar char="v"/>
            </a:pPr>
            <a:r>
              <a:rPr lang="en-US" altLang="en-US" sz="1800" b="1" smtClean="0">
                <a:solidFill>
                  <a:srgbClr val="000099"/>
                </a:solidFill>
                <a:latin typeface="Trebuchet MS" panose="020B0603020202020204" pitchFamily="34" charset="0"/>
              </a:rPr>
              <a:t>Meeting of the State Parties (SPLOS) -</a:t>
            </a:r>
            <a:r>
              <a:rPr lang="en-US" altLang="en-US" sz="1800" smtClean="0">
                <a:solidFill>
                  <a:schemeClr val="tx1"/>
                </a:solidFill>
                <a:latin typeface="Trebuchet MS" panose="020B0603020202020204" pitchFamily="34" charset="0"/>
              </a:rPr>
              <a:t> carried out to conform with the article 319, paragraph 2 (e) to the LOSC Convention and is concerned with administrative matters</a:t>
            </a:r>
            <a:endParaRPr lang="en-US" altLang="en-US" sz="2200" smtClean="0">
              <a:solidFill>
                <a:schemeClr val="tx1"/>
              </a:solidFill>
              <a:latin typeface="Trebuchet MS" panose="020B0603020202020204" pitchFamily="34" charset="0"/>
            </a:endParaRPr>
          </a:p>
        </p:txBody>
      </p:sp>
      <p:sp>
        <p:nvSpPr>
          <p:cNvPr id="83971"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PROCESSES - UNDER UNO</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idx="1"/>
          </p:nvPr>
        </p:nvSpPr>
        <p:spPr bwMode="auto">
          <a:xfrm>
            <a:off x="0" y="762000"/>
            <a:ext cx="9144000" cy="57912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lnSpc>
                <a:spcPct val="150000"/>
              </a:lnSpc>
              <a:spcBef>
                <a:spcPts val="600"/>
              </a:spcBef>
              <a:spcAft>
                <a:spcPts val="600"/>
              </a:spcAft>
              <a:buClrTx/>
              <a:buFont typeface="Wingdings" panose="05000000000000000000" pitchFamily="2" charset="2"/>
              <a:buChar char="Ø"/>
            </a:pPr>
            <a:r>
              <a:rPr lang="en-US" altLang="en-US" sz="1800" b="1" smtClean="0">
                <a:latin typeface="Trebuchet MS" panose="020B0603020202020204" pitchFamily="34" charset="0"/>
              </a:rPr>
              <a:t>IMO's first task was to adopt a new version of International Convention for Safety of Life at Sea (SOLAS) which was achieved in 1960</a:t>
            </a:r>
          </a:p>
          <a:p>
            <a:pPr algn="just">
              <a:lnSpc>
                <a:spcPct val="150000"/>
              </a:lnSpc>
              <a:spcBef>
                <a:spcPts val="600"/>
              </a:spcBef>
              <a:spcAft>
                <a:spcPts val="600"/>
              </a:spcAft>
              <a:buClrTx/>
              <a:buFont typeface="Wingdings" panose="05000000000000000000" pitchFamily="2" charset="2"/>
              <a:buChar char="Ø"/>
            </a:pPr>
            <a:r>
              <a:rPr lang="en-US" altLang="en-US" sz="1800" b="1" smtClean="0">
                <a:latin typeface="Trebuchet MS" panose="020B0603020202020204" pitchFamily="34" charset="0"/>
              </a:rPr>
              <a:t>IMO then turned its attention to other matters like facilitation of international maritime traffic, load lines, carriage of dangerous goods, marine environment &amp; liability regimes etc</a:t>
            </a:r>
          </a:p>
          <a:p>
            <a:pPr algn="just">
              <a:lnSpc>
                <a:spcPct val="150000"/>
              </a:lnSpc>
              <a:spcBef>
                <a:spcPts val="600"/>
              </a:spcBef>
              <a:spcAft>
                <a:spcPts val="600"/>
              </a:spcAft>
              <a:buClrTx/>
              <a:buFont typeface="Wingdings" panose="05000000000000000000" pitchFamily="2" charset="2"/>
              <a:buChar char="Ø"/>
            </a:pPr>
            <a:r>
              <a:rPr lang="en-US" altLang="en-US" sz="1800" b="1" smtClean="0">
                <a:solidFill>
                  <a:srgbClr val="000099"/>
                </a:solidFill>
                <a:latin typeface="Trebuchet MS" panose="020B0603020202020204" pitchFamily="34" charset="0"/>
              </a:rPr>
              <a:t>It created various bodies (institutions), codified various laws (instruments) and undertook remarkable activities (processes) </a:t>
            </a:r>
          </a:p>
          <a:p>
            <a:pPr algn="just">
              <a:lnSpc>
                <a:spcPct val="150000"/>
              </a:lnSpc>
              <a:spcBef>
                <a:spcPts val="600"/>
              </a:spcBef>
              <a:spcAft>
                <a:spcPts val="600"/>
              </a:spcAft>
              <a:buClrTx/>
              <a:buFont typeface="Wingdings" panose="05000000000000000000" pitchFamily="2" charset="2"/>
              <a:buChar char="Ø"/>
            </a:pPr>
            <a:r>
              <a:rPr lang="en-US" altLang="en-US" sz="1800" b="1" smtClean="0">
                <a:latin typeface="Trebuchet MS" panose="020B0603020202020204" pitchFamily="34" charset="0"/>
              </a:rPr>
              <a:t>All these works of IMO have enormously contributed towards good governance of oceans and shipping affairs </a:t>
            </a:r>
          </a:p>
        </p:txBody>
      </p:sp>
      <p:sp>
        <p:nvSpPr>
          <p:cNvPr id="84995"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IMO</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marL="0" indent="0" algn="just">
              <a:lnSpc>
                <a:spcPct val="160000"/>
              </a:lnSpc>
              <a:spcBef>
                <a:spcPts val="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SAFETY</a:t>
            </a:r>
          </a:p>
          <a:p>
            <a:pPr algn="just">
              <a:lnSpc>
                <a:spcPct val="160000"/>
              </a:lnSpc>
              <a:spcBef>
                <a:spcPts val="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SOLAS </a:t>
            </a:r>
            <a:r>
              <a:rPr lang="en-US" sz="1800" b="1" dirty="0">
                <a:solidFill>
                  <a:srgbClr val="000099"/>
                </a:solidFill>
                <a:latin typeface="Trebuchet MS" panose="020B0603020202020204" pitchFamily="34" charset="0"/>
              </a:rPr>
              <a:t>1974</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International Convention for </a:t>
            </a:r>
            <a:r>
              <a:rPr lang="en-US" sz="1800" i="1" dirty="0" smtClean="0">
                <a:solidFill>
                  <a:srgbClr val="000099"/>
                </a:solidFill>
                <a:latin typeface="Trebuchet MS" panose="020B0603020202020204" pitchFamily="34" charset="0"/>
              </a:rPr>
              <a:t>Safety </a:t>
            </a:r>
            <a:r>
              <a:rPr lang="en-US" sz="1800" i="1" dirty="0">
                <a:solidFill>
                  <a:srgbClr val="000099"/>
                </a:solidFill>
                <a:latin typeface="Trebuchet MS" panose="020B0603020202020204" pitchFamily="34" charset="0"/>
              </a:rPr>
              <a:t>of Life at Sea, </a:t>
            </a:r>
            <a:r>
              <a:rPr lang="en-US" sz="1800" i="1" dirty="0" smtClean="0">
                <a:solidFill>
                  <a:srgbClr val="000099"/>
                </a:solidFill>
                <a:latin typeface="Trebuchet MS" panose="020B0603020202020204" pitchFamily="34" charset="0"/>
              </a:rPr>
              <a:t>1974: </a:t>
            </a:r>
            <a:r>
              <a:rPr lang="en-US" sz="1800" dirty="0" smtClean="0">
                <a:latin typeface="Trebuchet MS" panose="020B0603020202020204" pitchFamily="34" charset="0"/>
              </a:rPr>
              <a:t>Core </a:t>
            </a:r>
            <a:r>
              <a:rPr lang="en-US" sz="1800" dirty="0">
                <a:latin typeface="Trebuchet MS" panose="020B0603020202020204" pitchFamily="34" charset="0"/>
              </a:rPr>
              <a:t>treaty on maritime safety, covering ship design, equipment, and </a:t>
            </a:r>
            <a:r>
              <a:rPr lang="en-US" sz="1800" dirty="0" smtClean="0">
                <a:latin typeface="Trebuchet MS" panose="020B0603020202020204" pitchFamily="34" charset="0"/>
              </a:rPr>
              <a:t>operation</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COLREG 1972</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Convention on </a:t>
            </a:r>
            <a:r>
              <a:rPr lang="en-US" sz="1800" i="1" dirty="0" smtClean="0">
                <a:solidFill>
                  <a:srgbClr val="000099"/>
                </a:solidFill>
                <a:latin typeface="Trebuchet MS" panose="020B0603020202020204" pitchFamily="34" charset="0"/>
              </a:rPr>
              <a:t>International </a:t>
            </a:r>
            <a:r>
              <a:rPr lang="en-US" sz="1800" i="1" dirty="0">
                <a:solidFill>
                  <a:srgbClr val="000099"/>
                </a:solidFill>
                <a:latin typeface="Trebuchet MS" panose="020B0603020202020204" pitchFamily="34" charset="0"/>
              </a:rPr>
              <a:t>Regulations for Preventing Collisions at Sea, </a:t>
            </a:r>
            <a:r>
              <a:rPr lang="en-US" sz="1800" i="1" dirty="0" smtClean="0">
                <a:solidFill>
                  <a:srgbClr val="000099"/>
                </a:solidFill>
                <a:latin typeface="Trebuchet MS" panose="020B0603020202020204" pitchFamily="34" charset="0"/>
              </a:rPr>
              <a:t>1972:</a:t>
            </a:r>
            <a:r>
              <a:rPr lang="en-US" sz="1800" i="1" dirty="0" smtClean="0">
                <a:latin typeface="Trebuchet MS" panose="020B0603020202020204" pitchFamily="34" charset="0"/>
              </a:rPr>
              <a:t> </a:t>
            </a:r>
            <a:r>
              <a:rPr lang="en-US" sz="1800" dirty="0" smtClean="0">
                <a:latin typeface="Trebuchet MS" panose="020B0603020202020204" pitchFamily="34" charset="0"/>
              </a:rPr>
              <a:t>Establishes </a:t>
            </a:r>
            <a:r>
              <a:rPr lang="en-US" sz="1800" dirty="0">
                <a:latin typeface="Trebuchet MS" panose="020B0603020202020204" pitchFamily="34" charset="0"/>
              </a:rPr>
              <a:t>navigation rules to prevent ship </a:t>
            </a:r>
            <a:r>
              <a:rPr lang="en-US" sz="1800" dirty="0" smtClean="0">
                <a:latin typeface="Trebuchet MS" panose="020B0603020202020204" pitchFamily="34" charset="0"/>
              </a:rPr>
              <a:t>collisions</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FAL 1965</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Convention on Facilitation of International Maritime Traffic, </a:t>
            </a:r>
            <a:r>
              <a:rPr lang="en-US" sz="1800" i="1" dirty="0" smtClean="0">
                <a:solidFill>
                  <a:srgbClr val="000099"/>
                </a:solidFill>
                <a:latin typeface="Trebuchet MS" panose="020B0603020202020204" pitchFamily="34" charset="0"/>
              </a:rPr>
              <a:t>1965:</a:t>
            </a:r>
            <a:r>
              <a:rPr lang="en-US" sz="1800" i="1" dirty="0" smtClean="0">
                <a:latin typeface="Trebuchet MS" panose="020B0603020202020204" pitchFamily="34" charset="0"/>
              </a:rPr>
              <a:t> </a:t>
            </a:r>
            <a:r>
              <a:rPr lang="en-US" sz="1800" dirty="0" smtClean="0">
                <a:latin typeface="Trebuchet MS" panose="020B0603020202020204" pitchFamily="34" charset="0"/>
              </a:rPr>
              <a:t>Streamlines </a:t>
            </a:r>
            <a:r>
              <a:rPr lang="en-US" sz="1800" dirty="0">
                <a:latin typeface="Trebuchet MS" panose="020B0603020202020204" pitchFamily="34" charset="0"/>
              </a:rPr>
              <a:t>documentary and procedural requirements for ships in international </a:t>
            </a:r>
            <a:r>
              <a:rPr lang="en-US" sz="1800" dirty="0" smtClean="0">
                <a:latin typeface="Trebuchet MS" panose="020B0603020202020204" pitchFamily="34" charset="0"/>
              </a:rPr>
              <a:t>trade</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LL 1966</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International </a:t>
            </a:r>
            <a:r>
              <a:rPr lang="en-US" sz="1800" i="1" dirty="0">
                <a:solidFill>
                  <a:srgbClr val="000099"/>
                </a:solidFill>
                <a:latin typeface="Trebuchet MS" panose="020B0603020202020204" pitchFamily="34" charset="0"/>
              </a:rPr>
              <a:t>Convention on Load Lines, </a:t>
            </a:r>
            <a:r>
              <a:rPr lang="en-US" sz="1800" i="1" dirty="0" smtClean="0">
                <a:solidFill>
                  <a:srgbClr val="000099"/>
                </a:solidFill>
                <a:latin typeface="Trebuchet MS" panose="020B0603020202020204" pitchFamily="34" charset="0"/>
              </a:rPr>
              <a:t>1966:</a:t>
            </a:r>
            <a:r>
              <a:rPr lang="en-US" sz="1800" i="1" dirty="0" smtClean="0">
                <a:latin typeface="Trebuchet MS" panose="020B0603020202020204" pitchFamily="34" charset="0"/>
              </a:rPr>
              <a:t> </a:t>
            </a:r>
            <a:r>
              <a:rPr lang="en-US" sz="1800" dirty="0" smtClean="0">
                <a:latin typeface="Trebuchet MS" panose="020B0603020202020204" pitchFamily="34" charset="0"/>
              </a:rPr>
              <a:t>Defines </a:t>
            </a:r>
            <a:r>
              <a:rPr lang="en-US" sz="1800" dirty="0">
                <a:latin typeface="Trebuchet MS" panose="020B0603020202020204" pitchFamily="34" charset="0"/>
              </a:rPr>
              <a:t>limits for ship loading and minimum freeboard for </a:t>
            </a:r>
            <a:r>
              <a:rPr lang="en-US" sz="1800" dirty="0" smtClean="0">
                <a:latin typeface="Trebuchet MS" panose="020B0603020202020204" pitchFamily="34" charset="0"/>
              </a:rPr>
              <a:t>safety</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TONNAGE 1969</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International Convention on Tonnage Measurement of Ships, </a:t>
            </a:r>
            <a:r>
              <a:rPr lang="en-US" sz="1800" i="1" dirty="0" smtClean="0">
                <a:solidFill>
                  <a:srgbClr val="000099"/>
                </a:solidFill>
                <a:latin typeface="Trebuchet MS" panose="020B0603020202020204" pitchFamily="34" charset="0"/>
              </a:rPr>
              <a:t>1969:</a:t>
            </a:r>
            <a:r>
              <a:rPr lang="en-US" sz="1800" i="1" dirty="0" smtClean="0">
                <a:latin typeface="Trebuchet MS" panose="020B0603020202020204" pitchFamily="34" charset="0"/>
              </a:rPr>
              <a:t> </a:t>
            </a:r>
            <a:r>
              <a:rPr lang="en-US" sz="1800" dirty="0" smtClean="0">
                <a:latin typeface="Trebuchet MS" panose="020B0603020202020204" pitchFamily="34" charset="0"/>
              </a:rPr>
              <a:t>Standardizes </a:t>
            </a:r>
            <a:r>
              <a:rPr lang="en-US" sz="1800" dirty="0">
                <a:latin typeface="Trebuchet MS" panose="020B0603020202020204" pitchFamily="34" charset="0"/>
              </a:rPr>
              <a:t>measurement of ship size for port dues and </a:t>
            </a:r>
            <a:r>
              <a:rPr lang="en-US" sz="1800" dirty="0" smtClean="0">
                <a:latin typeface="Trebuchet MS" panose="020B0603020202020204" pitchFamily="34" charset="0"/>
              </a:rPr>
              <a:t>regulations</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CSC 1972</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International </a:t>
            </a:r>
            <a:r>
              <a:rPr lang="en-US" sz="1800" i="1" dirty="0">
                <a:solidFill>
                  <a:srgbClr val="000099"/>
                </a:solidFill>
                <a:latin typeface="Trebuchet MS" panose="020B0603020202020204" pitchFamily="34" charset="0"/>
              </a:rPr>
              <a:t>Convention for Safe Containers, </a:t>
            </a:r>
            <a:r>
              <a:rPr lang="en-US" sz="1800" i="1" dirty="0" smtClean="0">
                <a:solidFill>
                  <a:srgbClr val="000099"/>
                </a:solidFill>
                <a:latin typeface="Trebuchet MS" panose="020B0603020202020204" pitchFamily="34" charset="0"/>
              </a:rPr>
              <a:t>1972:</a:t>
            </a:r>
            <a:r>
              <a:rPr lang="en-US" sz="1800" i="1" dirty="0" smtClean="0">
                <a:latin typeface="Trebuchet MS" panose="020B0603020202020204" pitchFamily="34" charset="0"/>
              </a:rPr>
              <a:t> </a:t>
            </a:r>
            <a:r>
              <a:rPr lang="en-US" sz="1800" dirty="0" smtClean="0">
                <a:latin typeface="Trebuchet MS" panose="020B0603020202020204" pitchFamily="34" charset="0"/>
              </a:rPr>
              <a:t>Promotes </a:t>
            </a:r>
            <a:r>
              <a:rPr lang="en-US" sz="1800" dirty="0">
                <a:latin typeface="Trebuchet MS" panose="020B0603020202020204" pitchFamily="34" charset="0"/>
              </a:rPr>
              <a:t>safe handling and transport of cargo containers </a:t>
            </a:r>
            <a:r>
              <a:rPr lang="en-US" sz="1800" dirty="0" smtClean="0">
                <a:latin typeface="Trebuchet MS" panose="020B0603020202020204" pitchFamily="34" charset="0"/>
              </a:rPr>
              <a:t>internationally</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IMSO C 1976</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Convention on </a:t>
            </a:r>
            <a:r>
              <a:rPr lang="en-US" sz="1800" i="1" dirty="0" smtClean="0">
                <a:solidFill>
                  <a:srgbClr val="000099"/>
                </a:solidFill>
                <a:latin typeface="Trebuchet MS" panose="020B0603020202020204" pitchFamily="34" charset="0"/>
              </a:rPr>
              <a:t>International </a:t>
            </a:r>
            <a:r>
              <a:rPr lang="en-US" sz="1800" i="1" dirty="0">
                <a:solidFill>
                  <a:srgbClr val="000099"/>
                </a:solidFill>
                <a:latin typeface="Trebuchet MS" panose="020B0603020202020204" pitchFamily="34" charset="0"/>
              </a:rPr>
              <a:t>Mobile Satellite </a:t>
            </a:r>
            <a:r>
              <a:rPr lang="en-US" sz="1800" i="1" dirty="0" smtClean="0">
                <a:solidFill>
                  <a:srgbClr val="000099"/>
                </a:solidFill>
                <a:latin typeface="Trebuchet MS" panose="020B0603020202020204" pitchFamily="34" charset="0"/>
              </a:rPr>
              <a:t>Organization:</a:t>
            </a:r>
            <a:r>
              <a:rPr lang="en-US" sz="1800" i="1" dirty="0" smtClean="0">
                <a:latin typeface="Trebuchet MS" panose="020B0603020202020204" pitchFamily="34" charset="0"/>
              </a:rPr>
              <a:t> </a:t>
            </a:r>
            <a:r>
              <a:rPr lang="en-US" sz="1800" dirty="0" smtClean="0">
                <a:latin typeface="Trebuchet MS" panose="020B0603020202020204" pitchFamily="34" charset="0"/>
              </a:rPr>
              <a:t>Oversees </a:t>
            </a:r>
            <a:r>
              <a:rPr lang="en-US" sz="1800" dirty="0">
                <a:latin typeface="Trebuchet MS" panose="020B0603020202020204" pitchFamily="34" charset="0"/>
              </a:rPr>
              <a:t>maritime satellite communication </a:t>
            </a:r>
            <a:r>
              <a:rPr lang="en-US" sz="1800" dirty="0" smtClean="0">
                <a:latin typeface="Trebuchet MS" panose="020B0603020202020204" pitchFamily="34" charset="0"/>
              </a:rPr>
              <a:t>systems</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SUA </a:t>
            </a:r>
            <a:r>
              <a:rPr lang="en-US" sz="1800" b="1" dirty="0" smtClean="0">
                <a:solidFill>
                  <a:srgbClr val="000099"/>
                </a:solidFill>
                <a:latin typeface="Trebuchet MS" panose="020B0603020202020204" pitchFamily="34" charset="0"/>
              </a:rPr>
              <a:t>1988/2005</a:t>
            </a:r>
            <a:r>
              <a:rPr lang="en-US" sz="1800" dirty="0" smtClean="0">
                <a:solidFill>
                  <a:srgbClr val="000099"/>
                </a:solidFill>
                <a:latin typeface="Trebuchet MS" panose="020B0603020202020204" pitchFamily="34" charset="0"/>
              </a:rPr>
              <a:t> - </a:t>
            </a:r>
            <a:r>
              <a:rPr lang="en-US" sz="1800" i="1" dirty="0" smtClean="0">
                <a:solidFill>
                  <a:srgbClr val="000099"/>
                </a:solidFill>
                <a:latin typeface="Trebuchet MS" panose="020B0603020202020204" pitchFamily="34" charset="0"/>
              </a:rPr>
              <a:t>Convention </a:t>
            </a:r>
            <a:r>
              <a:rPr lang="en-US" sz="1800" i="1" dirty="0">
                <a:solidFill>
                  <a:srgbClr val="000099"/>
                </a:solidFill>
                <a:latin typeface="Trebuchet MS" panose="020B0603020202020204" pitchFamily="34" charset="0"/>
              </a:rPr>
              <a:t>for </a:t>
            </a:r>
            <a:r>
              <a:rPr lang="en-US" sz="1800" i="1" dirty="0" smtClean="0">
                <a:solidFill>
                  <a:srgbClr val="000099"/>
                </a:solidFill>
                <a:latin typeface="Trebuchet MS" panose="020B0603020202020204" pitchFamily="34" charset="0"/>
              </a:rPr>
              <a:t>Suppression </a:t>
            </a:r>
            <a:r>
              <a:rPr lang="en-US" sz="1800" i="1" dirty="0">
                <a:solidFill>
                  <a:srgbClr val="000099"/>
                </a:solidFill>
                <a:latin typeface="Trebuchet MS" panose="020B0603020202020204" pitchFamily="34" charset="0"/>
              </a:rPr>
              <a:t>of Unlawful Acts against </a:t>
            </a:r>
            <a:r>
              <a:rPr lang="en-US" sz="1800" i="1" dirty="0" smtClean="0">
                <a:solidFill>
                  <a:srgbClr val="000099"/>
                </a:solidFill>
                <a:latin typeface="Trebuchet MS" panose="020B0603020202020204" pitchFamily="34" charset="0"/>
              </a:rPr>
              <a:t>Safety </a:t>
            </a:r>
            <a:r>
              <a:rPr lang="en-US" sz="1800" i="1" dirty="0">
                <a:solidFill>
                  <a:srgbClr val="000099"/>
                </a:solidFill>
                <a:latin typeface="Trebuchet MS" panose="020B0603020202020204" pitchFamily="34" charset="0"/>
              </a:rPr>
              <a:t>of Maritime </a:t>
            </a:r>
            <a:r>
              <a:rPr lang="en-US" sz="1800" i="1" dirty="0" smtClean="0">
                <a:solidFill>
                  <a:srgbClr val="000099"/>
                </a:solidFill>
                <a:latin typeface="Trebuchet MS" panose="020B0603020202020204" pitchFamily="34" charset="0"/>
              </a:rPr>
              <a:t>Navigation:</a:t>
            </a:r>
            <a:r>
              <a:rPr lang="en-US" sz="1800" i="1" dirty="0" smtClean="0">
                <a:latin typeface="Trebuchet MS" panose="020B0603020202020204" pitchFamily="34" charset="0"/>
              </a:rPr>
              <a:t> </a:t>
            </a:r>
            <a:r>
              <a:rPr lang="en-US" sz="1800" dirty="0" smtClean="0">
                <a:latin typeface="Trebuchet MS" panose="020B0603020202020204" pitchFamily="34" charset="0"/>
              </a:rPr>
              <a:t>Criminalizes </a:t>
            </a:r>
            <a:r>
              <a:rPr lang="en-US" sz="1800" dirty="0">
                <a:latin typeface="Trebuchet MS" panose="020B0603020202020204" pitchFamily="34" charset="0"/>
              </a:rPr>
              <a:t>terrorism and unlawful acts against ships and offshore </a:t>
            </a:r>
            <a:r>
              <a:rPr lang="en-US" sz="1800" dirty="0" smtClean="0">
                <a:latin typeface="Trebuchet MS" panose="020B0603020202020204" pitchFamily="34" charset="0"/>
              </a:rPr>
              <a:t>facilities</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SFV 1993</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err="1" smtClean="0">
                <a:solidFill>
                  <a:srgbClr val="000099"/>
                </a:solidFill>
                <a:latin typeface="Trebuchet MS" panose="020B0603020202020204" pitchFamily="34" charset="0"/>
              </a:rPr>
              <a:t>Torremolinos</a:t>
            </a:r>
            <a:r>
              <a:rPr lang="en-US" sz="1800" i="1"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Protocol for </a:t>
            </a:r>
            <a:r>
              <a:rPr lang="en-US" sz="1800" i="1" dirty="0" smtClean="0">
                <a:solidFill>
                  <a:srgbClr val="000099"/>
                </a:solidFill>
                <a:latin typeface="Trebuchet MS" panose="020B0603020202020204" pitchFamily="34" charset="0"/>
              </a:rPr>
              <a:t>Safety </a:t>
            </a:r>
            <a:r>
              <a:rPr lang="en-US" sz="1800" i="1" dirty="0">
                <a:solidFill>
                  <a:srgbClr val="000099"/>
                </a:solidFill>
                <a:latin typeface="Trebuchet MS" panose="020B0603020202020204" pitchFamily="34" charset="0"/>
              </a:rPr>
              <a:t>of Fishing </a:t>
            </a:r>
            <a:r>
              <a:rPr lang="en-US" sz="1800" i="1" dirty="0" smtClean="0">
                <a:solidFill>
                  <a:srgbClr val="000099"/>
                </a:solidFill>
                <a:latin typeface="Trebuchet MS" panose="020B0603020202020204" pitchFamily="34" charset="0"/>
              </a:rPr>
              <a:t>Vessels:</a:t>
            </a:r>
            <a:r>
              <a:rPr lang="en-US" sz="1800" i="1" dirty="0" smtClean="0">
                <a:latin typeface="Trebuchet MS" panose="020B0603020202020204" pitchFamily="34" charset="0"/>
              </a:rPr>
              <a:t> </a:t>
            </a:r>
            <a:r>
              <a:rPr lang="en-US" sz="1800" dirty="0" smtClean="0">
                <a:latin typeface="Trebuchet MS" panose="020B0603020202020204" pitchFamily="34" charset="0"/>
              </a:rPr>
              <a:t>Enhances </a:t>
            </a:r>
            <a:r>
              <a:rPr lang="en-US" sz="1800" dirty="0">
                <a:latin typeface="Trebuchet MS" panose="020B0603020202020204" pitchFamily="34" charset="0"/>
              </a:rPr>
              <a:t>safety standards for fishing vessels of 24m length and </a:t>
            </a:r>
            <a:r>
              <a:rPr lang="en-US" sz="1800" dirty="0" smtClean="0">
                <a:latin typeface="Trebuchet MS" panose="020B0603020202020204" pitchFamily="34" charset="0"/>
              </a:rPr>
              <a:t>above</a:t>
            </a:r>
          </a:p>
        </p:txBody>
      </p:sp>
      <p:sp>
        <p:nvSpPr>
          <p:cNvPr id="86019" name="AutoShape 37"/>
          <p:cNvSpPr>
            <a:spLocks noChangeArrowheads="1"/>
          </p:cNvSpPr>
          <p:nvPr/>
        </p:nvSpPr>
        <p:spPr bwMode="auto">
          <a:xfrm>
            <a:off x="914400" y="76200"/>
            <a:ext cx="73914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IMO INSTRUMENTS</a:t>
            </a:r>
            <a:endParaRPr lang="en-US" altLang="en-US">
              <a:solidFill>
                <a:srgbClr val="FFFF00"/>
              </a:solidFill>
              <a:latin typeface="Trebuchet MS" panose="020B0603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685800"/>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WordArt 4"/>
          <p:cNvSpPr>
            <a:spLocks noChangeArrowheads="1" noChangeShapeType="1"/>
          </p:cNvSpPr>
          <p:nvPr/>
        </p:nvSpPr>
        <p:spPr bwMode="auto">
          <a:xfrm>
            <a:off x="2286000" y="76200"/>
            <a:ext cx="4572000" cy="381000"/>
          </a:xfrm>
          <a:prstGeom prst="rect">
            <a:avLst/>
          </a:prstGeom>
          <a:ln>
            <a:solidFill>
              <a:schemeClr val="bg1"/>
            </a:solidFill>
          </a:ln>
        </p:spPr>
        <p:txBody>
          <a:bodyPr wrap="none" fromWordArt="1">
            <a:prstTxWarp prst="textPlain">
              <a:avLst>
                <a:gd name="adj" fmla="val 50000"/>
              </a:avLst>
            </a:prstTxWarp>
          </a:bodyPr>
          <a:lstStyle/>
          <a:p>
            <a:pPr algn="ctr">
              <a:defRPr/>
            </a:pPr>
            <a:r>
              <a:rPr lang="en-GB" sz="3200" kern="10" dirty="0">
                <a:ln w="9525">
                  <a:noFill/>
                  <a:round/>
                  <a:headEnd/>
                  <a:tailEnd/>
                </a:ln>
                <a:solidFill>
                  <a:srgbClr val="000099"/>
                </a:solidFill>
                <a:effectLst>
                  <a:outerShdw dist="35921" dir="2700000" algn="ctr" rotWithShape="0">
                    <a:srgbClr val="C0C0C0">
                      <a:alpha val="79999"/>
                    </a:srgbClr>
                  </a:outerShdw>
                </a:effectLst>
                <a:latin typeface="Impact"/>
              </a:rPr>
              <a:t> </a:t>
            </a:r>
            <a:r>
              <a:rPr lang="en-GB" sz="3200" kern="10" dirty="0">
                <a:ln w="9525">
                  <a:noFill/>
                  <a:round/>
                  <a:headEnd/>
                  <a:tailEnd/>
                </a:ln>
                <a:solidFill>
                  <a:srgbClr val="000099"/>
                </a:solidFill>
                <a:effectLst>
                  <a:outerShdw blurRad="38100" dist="38100" dir="2700000" algn="tl">
                    <a:srgbClr val="000000">
                      <a:alpha val="43137"/>
                    </a:srgbClr>
                  </a:outerShdw>
                </a:effectLst>
                <a:latin typeface="Trebuchet MS" pitchFamily="34" charset="0"/>
              </a:rPr>
              <a:t>SCHEME OF PRESENTATION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indent="0" algn="just">
              <a:lnSpc>
                <a:spcPct val="150000"/>
              </a:lnSpc>
              <a:buClrTx/>
              <a:buFont typeface="Wingdings 2" panose="05020102010507070707" pitchFamily="18" charset="2"/>
              <a:buNone/>
              <a:defRPr/>
            </a:pPr>
            <a:r>
              <a:rPr lang="en-US" sz="1800" b="1" dirty="0" smtClean="0">
                <a:solidFill>
                  <a:srgbClr val="000099"/>
                </a:solidFill>
                <a:latin typeface="Trebuchet MS" panose="020B0603020202020204" pitchFamily="34" charset="0"/>
              </a:rPr>
              <a:t>MARINE ENVIRONMENT - PREVENTION REGIME</a:t>
            </a:r>
            <a:endParaRPr lang="en-US" sz="1800" dirty="0" smtClean="0">
              <a:solidFill>
                <a:srgbClr val="000099"/>
              </a:solidFill>
              <a:latin typeface="Trebuchet MS" panose="020B0603020202020204" pitchFamily="34" charset="0"/>
            </a:endParaRPr>
          </a:p>
          <a:p>
            <a:pPr algn="just">
              <a:lnSpc>
                <a:spcPct val="150000"/>
              </a:lnSpc>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MARPOL </a:t>
            </a:r>
            <a:r>
              <a:rPr lang="en-US" sz="1800" b="1" dirty="0">
                <a:solidFill>
                  <a:srgbClr val="000099"/>
                </a:solidFill>
                <a:latin typeface="Trebuchet MS" panose="020B0603020202020204" pitchFamily="34" charset="0"/>
              </a:rPr>
              <a:t>73/78</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International Convention for </a:t>
            </a:r>
            <a:r>
              <a:rPr lang="en-US" sz="1800" i="1" dirty="0" smtClean="0">
                <a:solidFill>
                  <a:srgbClr val="000099"/>
                </a:solidFill>
                <a:latin typeface="Trebuchet MS" panose="020B0603020202020204" pitchFamily="34" charset="0"/>
              </a:rPr>
              <a:t>Prevention </a:t>
            </a:r>
            <a:r>
              <a:rPr lang="en-US" sz="1800" i="1" dirty="0">
                <a:solidFill>
                  <a:srgbClr val="000099"/>
                </a:solidFill>
                <a:latin typeface="Trebuchet MS" panose="020B0603020202020204" pitchFamily="34" charset="0"/>
              </a:rPr>
              <a:t>of Pollution from </a:t>
            </a:r>
            <a:r>
              <a:rPr lang="en-US" sz="1800" i="1" dirty="0" smtClean="0">
                <a:solidFill>
                  <a:srgbClr val="000099"/>
                </a:solidFill>
                <a:latin typeface="Trebuchet MS" panose="020B0603020202020204" pitchFamily="34" charset="0"/>
              </a:rPr>
              <a:t>Ships:</a:t>
            </a:r>
            <a:r>
              <a:rPr lang="en-US" sz="1800" i="1" dirty="0" smtClean="0">
                <a:latin typeface="Trebuchet MS" panose="020B0603020202020204" pitchFamily="34" charset="0"/>
              </a:rPr>
              <a:t> </a:t>
            </a:r>
            <a:r>
              <a:rPr lang="en-US" sz="1800" dirty="0" smtClean="0">
                <a:latin typeface="Trebuchet MS" panose="020B0603020202020204" pitchFamily="34" charset="0"/>
              </a:rPr>
              <a:t>Main </a:t>
            </a:r>
            <a:r>
              <a:rPr lang="en-US" sz="1800" dirty="0">
                <a:latin typeface="Trebuchet MS" panose="020B0603020202020204" pitchFamily="34" charset="0"/>
              </a:rPr>
              <a:t>environmental treaty to prevent marine pollution from </a:t>
            </a:r>
            <a:r>
              <a:rPr lang="en-US" sz="1800" dirty="0" smtClean="0">
                <a:latin typeface="Trebuchet MS" panose="020B0603020202020204" pitchFamily="34" charset="0"/>
              </a:rPr>
              <a:t>ships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AFS 2001</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International </a:t>
            </a:r>
            <a:r>
              <a:rPr lang="en-US" sz="1800" i="1" dirty="0">
                <a:solidFill>
                  <a:srgbClr val="000099"/>
                </a:solidFill>
                <a:latin typeface="Trebuchet MS" panose="020B0603020202020204" pitchFamily="34" charset="0"/>
              </a:rPr>
              <a:t>Convention on </a:t>
            </a:r>
            <a:r>
              <a:rPr lang="en-US" sz="1800" i="1" dirty="0" smtClean="0">
                <a:solidFill>
                  <a:srgbClr val="000099"/>
                </a:solidFill>
                <a:latin typeface="Trebuchet MS" panose="020B0603020202020204" pitchFamily="34" charset="0"/>
              </a:rPr>
              <a:t>Control </a:t>
            </a:r>
            <a:r>
              <a:rPr lang="en-US" sz="1800" i="1" dirty="0">
                <a:solidFill>
                  <a:srgbClr val="000099"/>
                </a:solidFill>
                <a:latin typeface="Trebuchet MS" panose="020B0603020202020204" pitchFamily="34" charset="0"/>
              </a:rPr>
              <a:t>of Harmful Anti-Fouling Systems on </a:t>
            </a:r>
            <a:r>
              <a:rPr lang="en-US" sz="1800" i="1" dirty="0" smtClean="0">
                <a:solidFill>
                  <a:srgbClr val="000099"/>
                </a:solidFill>
                <a:latin typeface="Trebuchet MS" panose="020B0603020202020204" pitchFamily="34" charset="0"/>
              </a:rPr>
              <a:t>Ships:</a:t>
            </a:r>
            <a:r>
              <a:rPr lang="en-US" sz="1800" i="1" dirty="0" smtClean="0">
                <a:latin typeface="Trebuchet MS" panose="020B0603020202020204" pitchFamily="34" charset="0"/>
              </a:rPr>
              <a:t> </a:t>
            </a:r>
            <a:r>
              <a:rPr lang="en-US" sz="1800" dirty="0" smtClean="0">
                <a:latin typeface="Trebuchet MS" panose="020B0603020202020204" pitchFamily="34" charset="0"/>
              </a:rPr>
              <a:t>Bans </a:t>
            </a:r>
            <a:r>
              <a:rPr lang="en-US" sz="1800" dirty="0">
                <a:latin typeface="Trebuchet MS" panose="020B0603020202020204" pitchFamily="34" charset="0"/>
              </a:rPr>
              <a:t>toxic coatings that harm marine life and </a:t>
            </a:r>
            <a:r>
              <a:rPr lang="en-US" sz="1800" dirty="0" smtClean="0">
                <a:latin typeface="Trebuchet MS" panose="020B0603020202020204" pitchFamily="34" charset="0"/>
              </a:rPr>
              <a:t>ecosystems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BWM 2004</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International </a:t>
            </a:r>
            <a:r>
              <a:rPr lang="en-US" sz="1800" i="1" dirty="0">
                <a:solidFill>
                  <a:srgbClr val="000099"/>
                </a:solidFill>
                <a:latin typeface="Trebuchet MS" panose="020B0603020202020204" pitchFamily="34" charset="0"/>
              </a:rPr>
              <a:t>Convention for </a:t>
            </a:r>
            <a:r>
              <a:rPr lang="en-US" sz="1800" i="1" dirty="0" smtClean="0">
                <a:solidFill>
                  <a:srgbClr val="000099"/>
                </a:solidFill>
                <a:latin typeface="Trebuchet MS" panose="020B0603020202020204" pitchFamily="34" charset="0"/>
              </a:rPr>
              <a:t>Control </a:t>
            </a:r>
            <a:r>
              <a:rPr lang="en-US" sz="1800" i="1" dirty="0">
                <a:solidFill>
                  <a:srgbClr val="000099"/>
                </a:solidFill>
                <a:latin typeface="Trebuchet MS" panose="020B0603020202020204" pitchFamily="34" charset="0"/>
              </a:rPr>
              <a:t>and Management of Ships' Ballast Water and </a:t>
            </a:r>
            <a:r>
              <a:rPr lang="en-US" sz="1800" i="1" dirty="0" smtClean="0">
                <a:solidFill>
                  <a:srgbClr val="000099"/>
                </a:solidFill>
                <a:latin typeface="Trebuchet MS" panose="020B0603020202020204" pitchFamily="34" charset="0"/>
              </a:rPr>
              <a:t>Sediments:</a:t>
            </a:r>
            <a:r>
              <a:rPr lang="en-US" sz="1800" i="1" dirty="0" smtClean="0">
                <a:latin typeface="Trebuchet MS" panose="020B0603020202020204" pitchFamily="34" charset="0"/>
              </a:rPr>
              <a:t> </a:t>
            </a:r>
            <a:r>
              <a:rPr lang="en-US" sz="1800" dirty="0" smtClean="0">
                <a:latin typeface="Trebuchet MS" panose="020B0603020202020204" pitchFamily="34" charset="0"/>
              </a:rPr>
              <a:t>Prevents </a:t>
            </a:r>
            <a:r>
              <a:rPr lang="en-US" sz="1800" dirty="0">
                <a:latin typeface="Trebuchet MS" panose="020B0603020202020204" pitchFamily="34" charset="0"/>
              </a:rPr>
              <a:t>invasive species through ballast water </a:t>
            </a:r>
            <a:r>
              <a:rPr lang="en-US" sz="1800" dirty="0" smtClean="0">
                <a:latin typeface="Trebuchet MS" panose="020B0603020202020204" pitchFamily="34" charset="0"/>
              </a:rPr>
              <a:t>discharges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HONG KONG CONVENTION 2009</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Hong </a:t>
            </a:r>
            <a:r>
              <a:rPr lang="en-US" sz="1800" i="1" dirty="0">
                <a:solidFill>
                  <a:srgbClr val="000099"/>
                </a:solidFill>
                <a:latin typeface="Trebuchet MS" panose="020B0603020202020204" pitchFamily="34" charset="0"/>
              </a:rPr>
              <a:t>Kong International Convention for Safe and Environmentally Sound Recycling of </a:t>
            </a:r>
            <a:r>
              <a:rPr lang="en-US" sz="1800" i="1" dirty="0" smtClean="0">
                <a:solidFill>
                  <a:srgbClr val="000099"/>
                </a:solidFill>
                <a:latin typeface="Trebuchet MS" panose="020B0603020202020204" pitchFamily="34" charset="0"/>
              </a:rPr>
              <a:t>Ships: </a:t>
            </a:r>
            <a:r>
              <a:rPr lang="en-US" sz="1800" dirty="0" smtClean="0">
                <a:latin typeface="Trebuchet MS" panose="020B0603020202020204" pitchFamily="34" charset="0"/>
              </a:rPr>
              <a:t>Regulates </a:t>
            </a:r>
            <a:r>
              <a:rPr lang="en-US" sz="1800" dirty="0">
                <a:latin typeface="Trebuchet MS" panose="020B0603020202020204" pitchFamily="34" charset="0"/>
              </a:rPr>
              <a:t>shipbreaking for worker safety and environmental protection.</a:t>
            </a:r>
          </a:p>
          <a:p>
            <a:pPr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LC </a:t>
            </a:r>
            <a:r>
              <a:rPr lang="en-US" sz="1800" b="1" dirty="0" smtClean="0">
                <a:solidFill>
                  <a:srgbClr val="000099"/>
                </a:solidFill>
                <a:latin typeface="Trebuchet MS" panose="020B0603020202020204" pitchFamily="34" charset="0"/>
              </a:rPr>
              <a:t>1972/LC </a:t>
            </a:r>
            <a:r>
              <a:rPr lang="en-US" sz="1800" b="1" dirty="0">
                <a:solidFill>
                  <a:srgbClr val="000099"/>
                </a:solidFill>
                <a:latin typeface="Trebuchet MS" panose="020B0603020202020204" pitchFamily="34" charset="0"/>
              </a:rPr>
              <a:t>PROT 1996</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London </a:t>
            </a:r>
            <a:r>
              <a:rPr lang="en-US" sz="1800" i="1" dirty="0">
                <a:solidFill>
                  <a:srgbClr val="000099"/>
                </a:solidFill>
                <a:latin typeface="Trebuchet MS" panose="020B0603020202020204" pitchFamily="34" charset="0"/>
              </a:rPr>
              <a:t>Dumping Convention and </a:t>
            </a:r>
            <a:r>
              <a:rPr lang="en-US" sz="1800" i="1" dirty="0" smtClean="0">
                <a:solidFill>
                  <a:srgbClr val="000099"/>
                </a:solidFill>
                <a:latin typeface="Trebuchet MS" panose="020B0603020202020204" pitchFamily="34" charset="0"/>
              </a:rPr>
              <a:t>Protocol:</a:t>
            </a:r>
            <a:r>
              <a:rPr lang="en-US" sz="1800" i="1" dirty="0" smtClean="0">
                <a:latin typeface="Trebuchet MS" panose="020B0603020202020204" pitchFamily="34" charset="0"/>
              </a:rPr>
              <a:t> </a:t>
            </a:r>
            <a:r>
              <a:rPr lang="en-US" sz="1800" dirty="0" smtClean="0">
                <a:latin typeface="Trebuchet MS" panose="020B0603020202020204" pitchFamily="34" charset="0"/>
              </a:rPr>
              <a:t>Controls </a:t>
            </a:r>
            <a:r>
              <a:rPr lang="en-US" sz="1800" dirty="0">
                <a:latin typeface="Trebuchet MS" panose="020B0603020202020204" pitchFamily="34" charset="0"/>
              </a:rPr>
              <a:t>ocean dumping of waste and hazardous </a:t>
            </a:r>
            <a:r>
              <a:rPr lang="en-US" sz="1800" dirty="0" smtClean="0">
                <a:latin typeface="Trebuchet MS" panose="020B0603020202020204" pitchFamily="34" charset="0"/>
              </a:rPr>
              <a:t>materials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INTERVENTION 1969</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Convention </a:t>
            </a:r>
            <a:r>
              <a:rPr lang="en-US" sz="1800" i="1" dirty="0">
                <a:solidFill>
                  <a:srgbClr val="000099"/>
                </a:solidFill>
                <a:latin typeface="Trebuchet MS" panose="020B0603020202020204" pitchFamily="34" charset="0"/>
              </a:rPr>
              <a:t>on Intervention on the High Seas in Cases of Oil Pollution </a:t>
            </a:r>
            <a:r>
              <a:rPr lang="en-US" sz="1800" i="1" dirty="0" smtClean="0">
                <a:solidFill>
                  <a:srgbClr val="000099"/>
                </a:solidFill>
                <a:latin typeface="Trebuchet MS" panose="020B0603020202020204" pitchFamily="34" charset="0"/>
              </a:rPr>
              <a:t>Casualties:</a:t>
            </a:r>
            <a:r>
              <a:rPr lang="en-US" sz="1800" i="1" dirty="0" smtClean="0">
                <a:latin typeface="Trebuchet MS" panose="020B0603020202020204" pitchFamily="34" charset="0"/>
              </a:rPr>
              <a:t> </a:t>
            </a:r>
            <a:r>
              <a:rPr lang="en-US" sz="1800" dirty="0" smtClean="0">
                <a:latin typeface="Trebuchet MS" panose="020B0603020202020204" pitchFamily="34" charset="0"/>
              </a:rPr>
              <a:t>Allows </a:t>
            </a:r>
            <a:r>
              <a:rPr lang="en-US" sz="1800" dirty="0">
                <a:latin typeface="Trebuchet MS" panose="020B0603020202020204" pitchFamily="34" charset="0"/>
              </a:rPr>
              <a:t>states to intervene on high seas to prevent oil pollution from foreign </a:t>
            </a:r>
            <a:r>
              <a:rPr lang="en-US" sz="1800" dirty="0" smtClean="0">
                <a:latin typeface="Trebuchet MS" panose="020B0603020202020204" pitchFamily="34" charset="0"/>
              </a:rPr>
              <a:t>ships</a:t>
            </a:r>
            <a:endParaRPr lang="en-US" sz="1800" dirty="0">
              <a:latin typeface="Trebuchet MS" panose="020B0603020202020204" pitchFamily="34" charset="0"/>
            </a:endParaRPr>
          </a:p>
        </p:txBody>
      </p:sp>
      <p:sp>
        <p:nvSpPr>
          <p:cNvPr id="87043"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IMO INSTRUMENTS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marL="0" indent="0" algn="just">
              <a:lnSpc>
                <a:spcPct val="160000"/>
              </a:lnSpc>
              <a:spcBef>
                <a:spcPts val="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MARINE ENVIRONMENT - RESPONSE &amp; CONTAINMENT</a:t>
            </a:r>
            <a:endParaRPr lang="en-US" sz="1800" dirty="0" smtClean="0">
              <a:solidFill>
                <a:srgbClr val="000099"/>
              </a:solidFill>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OPRC </a:t>
            </a:r>
            <a:r>
              <a:rPr lang="en-US" sz="1800" b="1" dirty="0">
                <a:solidFill>
                  <a:srgbClr val="000099"/>
                </a:solidFill>
                <a:latin typeface="Trebuchet MS" panose="020B0603020202020204" pitchFamily="34" charset="0"/>
              </a:rPr>
              <a:t>1990</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International Convention on Oil Pollution Preparedness, Response and </a:t>
            </a:r>
            <a:r>
              <a:rPr lang="en-US" sz="1800" i="1" dirty="0" smtClean="0">
                <a:solidFill>
                  <a:srgbClr val="000099"/>
                </a:solidFill>
                <a:latin typeface="Trebuchet MS" panose="020B0603020202020204" pitchFamily="34" charset="0"/>
              </a:rPr>
              <a:t>Co-operation: </a:t>
            </a:r>
            <a:r>
              <a:rPr lang="en-US" sz="1800" dirty="0" smtClean="0">
                <a:latin typeface="Trebuchet MS" panose="020B0603020202020204" pitchFamily="34" charset="0"/>
              </a:rPr>
              <a:t>Sets </a:t>
            </a:r>
            <a:r>
              <a:rPr lang="en-US" sz="1800" dirty="0">
                <a:latin typeface="Trebuchet MS" panose="020B0603020202020204" pitchFamily="34" charset="0"/>
              </a:rPr>
              <a:t>national and regional oil spill contingency planning </a:t>
            </a:r>
            <a:r>
              <a:rPr lang="en-US" sz="1800" dirty="0" smtClean="0">
                <a:latin typeface="Trebuchet MS" panose="020B0603020202020204" pitchFamily="34" charset="0"/>
              </a:rPr>
              <a:t>standards</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OPRC-HNS 2000</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Protocol on Pollution Preparedness for Hazardous and Noxious </a:t>
            </a:r>
            <a:r>
              <a:rPr lang="en-US" sz="1800" i="1" dirty="0" smtClean="0">
                <a:solidFill>
                  <a:srgbClr val="000099"/>
                </a:solidFill>
                <a:latin typeface="Trebuchet MS" panose="020B0603020202020204" pitchFamily="34" charset="0"/>
              </a:rPr>
              <a:t>Substances:</a:t>
            </a:r>
            <a:r>
              <a:rPr lang="en-US" sz="1800" i="1" dirty="0" smtClean="0">
                <a:latin typeface="Trebuchet MS" panose="020B0603020202020204" pitchFamily="34" charset="0"/>
              </a:rPr>
              <a:t> </a:t>
            </a:r>
            <a:r>
              <a:rPr lang="en-US" sz="1800" dirty="0" smtClean="0">
                <a:latin typeface="Trebuchet MS" panose="020B0603020202020204" pitchFamily="34" charset="0"/>
              </a:rPr>
              <a:t>Extends </a:t>
            </a:r>
            <a:r>
              <a:rPr lang="en-US" sz="1800" dirty="0">
                <a:latin typeface="Trebuchet MS" panose="020B0603020202020204" pitchFamily="34" charset="0"/>
              </a:rPr>
              <a:t>OPRC to include chemical spills at sea.</a:t>
            </a:r>
          </a:p>
          <a:p>
            <a:pPr marL="0" indent="0" algn="just">
              <a:lnSpc>
                <a:spcPct val="160000"/>
              </a:lnSpc>
              <a:spcBef>
                <a:spcPts val="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MARINE ENVIRONMENT - LIABILITY &amp; COMPENSATION REGIME</a:t>
            </a:r>
            <a:endParaRPr lang="en-US" sz="1800" dirty="0" smtClean="0">
              <a:solidFill>
                <a:srgbClr val="000099"/>
              </a:solidFill>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CLC </a:t>
            </a:r>
            <a:r>
              <a:rPr lang="en-US" sz="1800" b="1" dirty="0">
                <a:solidFill>
                  <a:srgbClr val="000099"/>
                </a:solidFill>
                <a:latin typeface="Trebuchet MS" panose="020B0603020202020204" pitchFamily="34" charset="0"/>
              </a:rPr>
              <a:t>1969</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Civil Liability Convention for Oil Pollution </a:t>
            </a:r>
            <a:r>
              <a:rPr lang="en-US" sz="1800" i="1" dirty="0" smtClean="0">
                <a:solidFill>
                  <a:srgbClr val="000099"/>
                </a:solidFill>
                <a:latin typeface="Trebuchet MS" panose="020B0603020202020204" pitchFamily="34" charset="0"/>
              </a:rPr>
              <a:t>Damage:</a:t>
            </a:r>
            <a:r>
              <a:rPr lang="en-US" sz="1800" i="1" dirty="0" smtClean="0">
                <a:latin typeface="Trebuchet MS" panose="020B0603020202020204" pitchFamily="34" charset="0"/>
              </a:rPr>
              <a:t> </a:t>
            </a:r>
            <a:r>
              <a:rPr lang="en-US" sz="1800" dirty="0" smtClean="0">
                <a:latin typeface="Trebuchet MS" panose="020B0603020202020204" pitchFamily="34" charset="0"/>
              </a:rPr>
              <a:t>Establishes </a:t>
            </a:r>
            <a:r>
              <a:rPr lang="en-US" sz="1800" dirty="0">
                <a:latin typeface="Trebuchet MS" panose="020B0603020202020204" pitchFamily="34" charset="0"/>
              </a:rPr>
              <a:t>strict liability of </a:t>
            </a:r>
            <a:r>
              <a:rPr lang="en-US" sz="1800" dirty="0" err="1">
                <a:latin typeface="Trebuchet MS" panose="020B0603020202020204" pitchFamily="34" charset="0"/>
              </a:rPr>
              <a:t>shipowners</a:t>
            </a:r>
            <a:r>
              <a:rPr lang="en-US" sz="1800" dirty="0">
                <a:latin typeface="Trebuchet MS" panose="020B0603020202020204" pitchFamily="34" charset="0"/>
              </a:rPr>
              <a:t> for oil spill </a:t>
            </a:r>
            <a:r>
              <a:rPr lang="en-US" sz="1800" dirty="0" smtClean="0">
                <a:latin typeface="Trebuchet MS" panose="020B0603020202020204" pitchFamily="34" charset="0"/>
              </a:rPr>
              <a:t>damage and compensation regime</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FUND CONVENTION 1971/92</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International </a:t>
            </a:r>
            <a:r>
              <a:rPr lang="en-US" sz="1800" i="1" dirty="0">
                <a:solidFill>
                  <a:srgbClr val="000099"/>
                </a:solidFill>
                <a:latin typeface="Trebuchet MS" panose="020B0603020202020204" pitchFamily="34" charset="0"/>
              </a:rPr>
              <a:t>Oil Pollution Compensation </a:t>
            </a:r>
            <a:r>
              <a:rPr lang="en-US" sz="1800" i="1" dirty="0" smtClean="0">
                <a:solidFill>
                  <a:srgbClr val="000099"/>
                </a:solidFill>
                <a:latin typeface="Trebuchet MS" panose="020B0603020202020204" pitchFamily="34" charset="0"/>
              </a:rPr>
              <a:t>Fund:</a:t>
            </a:r>
            <a:r>
              <a:rPr lang="en-US" sz="1800" i="1" dirty="0" smtClean="0">
                <a:latin typeface="Trebuchet MS" panose="020B0603020202020204" pitchFamily="34" charset="0"/>
              </a:rPr>
              <a:t> </a:t>
            </a:r>
            <a:r>
              <a:rPr lang="en-US" sz="1800" dirty="0" smtClean="0">
                <a:latin typeface="Trebuchet MS" panose="020B0603020202020204" pitchFamily="34" charset="0"/>
              </a:rPr>
              <a:t>Provides </a:t>
            </a:r>
            <a:r>
              <a:rPr lang="en-US" sz="1800" dirty="0">
                <a:latin typeface="Trebuchet MS" panose="020B0603020202020204" pitchFamily="34" charset="0"/>
              </a:rPr>
              <a:t>supplementary compensation to victims when CLC limits are </a:t>
            </a:r>
            <a:r>
              <a:rPr lang="en-US" sz="1800" dirty="0" smtClean="0">
                <a:latin typeface="Trebuchet MS" panose="020B0603020202020204" pitchFamily="34" charset="0"/>
              </a:rPr>
              <a:t>exceeded</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BUNKERS 2001</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Convention </a:t>
            </a:r>
            <a:r>
              <a:rPr lang="en-US" sz="1800" i="1" dirty="0">
                <a:solidFill>
                  <a:srgbClr val="000099"/>
                </a:solidFill>
                <a:latin typeface="Trebuchet MS" panose="020B0603020202020204" pitchFamily="34" charset="0"/>
              </a:rPr>
              <a:t>on Civil Liability for Bunker Oil Pollution </a:t>
            </a:r>
            <a:r>
              <a:rPr lang="en-US" sz="1800" i="1" dirty="0" smtClean="0">
                <a:solidFill>
                  <a:srgbClr val="000099"/>
                </a:solidFill>
                <a:latin typeface="Trebuchet MS" panose="020B0603020202020204" pitchFamily="34" charset="0"/>
              </a:rPr>
              <a:t>Damage:</a:t>
            </a:r>
            <a:r>
              <a:rPr lang="en-US" sz="1800" i="1" dirty="0" smtClean="0">
                <a:latin typeface="Trebuchet MS" panose="020B0603020202020204" pitchFamily="34" charset="0"/>
              </a:rPr>
              <a:t> </a:t>
            </a:r>
            <a:r>
              <a:rPr lang="en-US" sz="1800" dirty="0">
                <a:latin typeface="Trebuchet MS" panose="020B0603020202020204" pitchFamily="34" charset="0"/>
              </a:rPr>
              <a:t/>
            </a:r>
            <a:br>
              <a:rPr lang="en-US" sz="1800" dirty="0">
                <a:latin typeface="Trebuchet MS" panose="020B0603020202020204" pitchFamily="34" charset="0"/>
              </a:rPr>
            </a:br>
            <a:r>
              <a:rPr lang="en-US" sz="1800" dirty="0">
                <a:latin typeface="Trebuchet MS" panose="020B0603020202020204" pitchFamily="34" charset="0"/>
              </a:rPr>
              <a:t>Covers pollution from ship fuel oil (bunkers</a:t>
            </a:r>
            <a:r>
              <a:rPr lang="en-US" sz="1800" dirty="0" smtClean="0">
                <a:latin typeface="Trebuchet MS" panose="020B0603020202020204" pitchFamily="34" charset="0"/>
              </a:rPr>
              <a:t>)</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HNS PROT 2010</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Protocol on Liability and Compensation for Hazardous and Noxious Substances by </a:t>
            </a:r>
            <a:r>
              <a:rPr lang="en-US" sz="1800" i="1" dirty="0" smtClean="0">
                <a:solidFill>
                  <a:srgbClr val="000099"/>
                </a:solidFill>
                <a:latin typeface="Trebuchet MS" panose="020B0603020202020204" pitchFamily="34" charset="0"/>
              </a:rPr>
              <a:t>Sea: </a:t>
            </a:r>
            <a:r>
              <a:rPr lang="en-US" sz="1800" dirty="0" smtClean="0">
                <a:latin typeface="Trebuchet MS" panose="020B0603020202020204" pitchFamily="34" charset="0"/>
              </a:rPr>
              <a:t>Ensures </a:t>
            </a:r>
            <a:r>
              <a:rPr lang="en-US" sz="1800" dirty="0">
                <a:latin typeface="Trebuchet MS" panose="020B0603020202020204" pitchFamily="34" charset="0"/>
              </a:rPr>
              <a:t>compensation for damage caused by spills of hazardous </a:t>
            </a:r>
            <a:r>
              <a:rPr lang="en-US" sz="1800" dirty="0" smtClean="0">
                <a:latin typeface="Trebuchet MS" panose="020B0603020202020204" pitchFamily="34" charset="0"/>
              </a:rPr>
              <a:t>substances</a:t>
            </a:r>
            <a:endParaRPr lang="en-US" sz="1800" dirty="0">
              <a:latin typeface="Trebuchet MS" panose="020B0603020202020204" pitchFamily="34" charset="0"/>
            </a:endParaRPr>
          </a:p>
          <a:p>
            <a:pPr algn="just">
              <a:lnSpc>
                <a:spcPct val="160000"/>
              </a:lnSpc>
              <a:spcBef>
                <a:spcPts val="0"/>
              </a:spcBef>
              <a:buClrTx/>
              <a:buFont typeface="Wingdings" panose="05000000000000000000" pitchFamily="2" charset="2"/>
              <a:buChar char="v"/>
              <a:defRPr/>
            </a:pPr>
            <a:r>
              <a:rPr lang="en-US" sz="1800" b="1" dirty="0">
                <a:solidFill>
                  <a:srgbClr val="000099"/>
                </a:solidFill>
                <a:latin typeface="Trebuchet MS" panose="020B0603020202020204" pitchFamily="34" charset="0"/>
              </a:rPr>
              <a:t>LLMC 1976</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Convention on Limitation of Liability for Maritime </a:t>
            </a:r>
            <a:r>
              <a:rPr lang="en-US" sz="1800" i="1" dirty="0" smtClean="0">
                <a:solidFill>
                  <a:srgbClr val="000099"/>
                </a:solidFill>
                <a:latin typeface="Trebuchet MS" panose="020B0603020202020204" pitchFamily="34" charset="0"/>
              </a:rPr>
              <a:t>Claims:</a:t>
            </a:r>
            <a:r>
              <a:rPr lang="en-US" sz="1800" i="1" dirty="0" smtClean="0">
                <a:latin typeface="Trebuchet MS" panose="020B0603020202020204" pitchFamily="34" charset="0"/>
              </a:rPr>
              <a:t> </a:t>
            </a:r>
            <a:r>
              <a:rPr lang="en-US" sz="1800" dirty="0" smtClean="0">
                <a:latin typeface="Trebuchet MS" panose="020B0603020202020204" pitchFamily="34" charset="0"/>
              </a:rPr>
              <a:t>Allows </a:t>
            </a:r>
            <a:r>
              <a:rPr lang="en-US" sz="1800" dirty="0" err="1">
                <a:latin typeface="Trebuchet MS" panose="020B0603020202020204" pitchFamily="34" charset="0"/>
              </a:rPr>
              <a:t>shipowners</a:t>
            </a:r>
            <a:r>
              <a:rPr lang="en-US" sz="1800" dirty="0">
                <a:latin typeface="Trebuchet MS" panose="020B0603020202020204" pitchFamily="34" charset="0"/>
              </a:rPr>
              <a:t> to limit their financial liability in most maritime </a:t>
            </a:r>
            <a:r>
              <a:rPr lang="en-US" sz="1800" dirty="0" smtClean="0">
                <a:latin typeface="Trebuchet MS" panose="020B0603020202020204" pitchFamily="34" charset="0"/>
              </a:rPr>
              <a:t>claims</a:t>
            </a:r>
          </a:p>
          <a:p>
            <a:pPr algn="just">
              <a:lnSpc>
                <a:spcPct val="160000"/>
              </a:lnSpc>
              <a:spcBef>
                <a:spcPts val="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NUCLEAR 1971</a:t>
            </a:r>
            <a:r>
              <a:rPr lang="en-US" sz="1800" dirty="0" smtClean="0">
                <a:solidFill>
                  <a:srgbClr val="000099"/>
                </a:solidFill>
                <a:latin typeface="Trebuchet MS" panose="020B0603020202020204" pitchFamily="34" charset="0"/>
              </a:rPr>
              <a:t> - </a:t>
            </a:r>
            <a:r>
              <a:rPr lang="en-US" sz="1800" i="1" dirty="0" smtClean="0">
                <a:solidFill>
                  <a:srgbClr val="000099"/>
                </a:solidFill>
                <a:latin typeface="Trebuchet MS" panose="020B0603020202020204" pitchFamily="34" charset="0"/>
              </a:rPr>
              <a:t>Convention on Civil Liability in Field of Maritime Carriage of Nuclear Material:</a:t>
            </a:r>
            <a:r>
              <a:rPr lang="en-US" sz="1800" i="1" dirty="0" smtClean="0">
                <a:latin typeface="Trebuchet MS" panose="020B0603020202020204" pitchFamily="34" charset="0"/>
              </a:rPr>
              <a:t> </a:t>
            </a:r>
            <a:r>
              <a:rPr lang="en-US" sz="1800" dirty="0" smtClean="0">
                <a:latin typeface="Trebuchet MS" panose="020B0603020202020204" pitchFamily="34" charset="0"/>
              </a:rPr>
              <a:t>Assigns liability for damage from marine transport of nuclear substances.</a:t>
            </a:r>
            <a:endParaRPr lang="en-US" sz="1800" dirty="0">
              <a:latin typeface="Trebuchet MS" panose="020B0603020202020204" pitchFamily="34" charset="0"/>
            </a:endParaRPr>
          </a:p>
        </p:txBody>
      </p:sp>
      <p:sp>
        <p:nvSpPr>
          <p:cNvPr id="88067"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IMO INSTRUMENTS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0" indent="0" algn="just">
              <a:lnSpc>
                <a:spcPct val="170000"/>
              </a:lnSpc>
              <a:buClrTx/>
              <a:buFont typeface="Wingdings 2" panose="05020102010507070707" pitchFamily="18" charset="2"/>
              <a:buNone/>
              <a:defRPr/>
            </a:pPr>
            <a:r>
              <a:rPr lang="en-US" sz="1800" b="1" dirty="0" smtClean="0">
                <a:solidFill>
                  <a:srgbClr val="000099"/>
                </a:solidFill>
                <a:latin typeface="Trebuchet MS" panose="020B0603020202020204" pitchFamily="34" charset="0"/>
              </a:rPr>
              <a:t>SALVAGE, WRECKS &amp; NAVIGATION</a:t>
            </a:r>
            <a:endParaRPr lang="en-US" sz="1800" dirty="0" smtClean="0">
              <a:solidFill>
                <a:srgbClr val="000099"/>
              </a:solidFill>
              <a:latin typeface="Trebuchet MS" panose="020B0603020202020204" pitchFamily="34" charset="0"/>
            </a:endParaRPr>
          </a:p>
          <a:p>
            <a:pPr algn="just">
              <a:lnSpc>
                <a:spcPct val="170000"/>
              </a:lnSpc>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SALVAGE </a:t>
            </a:r>
            <a:r>
              <a:rPr lang="en-US" sz="1800" b="1" dirty="0">
                <a:solidFill>
                  <a:srgbClr val="000099"/>
                </a:solidFill>
                <a:latin typeface="Trebuchet MS" panose="020B0603020202020204" pitchFamily="34" charset="0"/>
              </a:rPr>
              <a:t>1989</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International Convention on </a:t>
            </a:r>
            <a:r>
              <a:rPr lang="en-US" sz="1800" i="1" dirty="0" smtClean="0">
                <a:solidFill>
                  <a:srgbClr val="000099"/>
                </a:solidFill>
                <a:latin typeface="Trebuchet MS" panose="020B0603020202020204" pitchFamily="34" charset="0"/>
              </a:rPr>
              <a:t>Salvage:</a:t>
            </a:r>
            <a:r>
              <a:rPr lang="en-US" sz="1800" i="1" dirty="0" smtClean="0">
                <a:latin typeface="Trebuchet MS" panose="020B0603020202020204" pitchFamily="34" charset="0"/>
              </a:rPr>
              <a:t> </a:t>
            </a:r>
            <a:r>
              <a:rPr lang="en-US" sz="1800" dirty="0" smtClean="0">
                <a:latin typeface="Trebuchet MS" panose="020B0603020202020204" pitchFamily="34" charset="0"/>
              </a:rPr>
              <a:t>Governs </a:t>
            </a:r>
            <a:r>
              <a:rPr lang="en-US" sz="1800" dirty="0">
                <a:latin typeface="Trebuchet MS" panose="020B0603020202020204" pitchFamily="34" charset="0"/>
              </a:rPr>
              <a:t>rights and duties in maritime rescue and property </a:t>
            </a:r>
            <a:r>
              <a:rPr lang="en-US" sz="1800" dirty="0" smtClean="0">
                <a:latin typeface="Trebuchet MS" panose="020B0603020202020204" pitchFamily="34" charset="0"/>
              </a:rPr>
              <a:t>recovery</a:t>
            </a:r>
            <a:endParaRPr lang="en-US" sz="1800" dirty="0">
              <a:latin typeface="Trebuchet MS" panose="020B0603020202020204" pitchFamily="34" charset="0"/>
            </a:endParaRPr>
          </a:p>
          <a:p>
            <a:pPr algn="just">
              <a:lnSpc>
                <a:spcPct val="17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NAIROBI WRC 2007</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Nairobi International Convention on the Removal of </a:t>
            </a:r>
            <a:r>
              <a:rPr lang="en-US" sz="1800" i="1" dirty="0" smtClean="0">
                <a:solidFill>
                  <a:srgbClr val="000099"/>
                </a:solidFill>
                <a:latin typeface="Trebuchet MS" panose="020B0603020202020204" pitchFamily="34" charset="0"/>
              </a:rPr>
              <a:t>Wrecks:</a:t>
            </a:r>
            <a:r>
              <a:rPr lang="en-US" sz="1800" i="1" dirty="0" smtClean="0">
                <a:latin typeface="Trebuchet MS" panose="020B0603020202020204" pitchFamily="34" charset="0"/>
              </a:rPr>
              <a:t> </a:t>
            </a:r>
            <a:r>
              <a:rPr lang="en-US" sz="1800" dirty="0" smtClean="0">
                <a:latin typeface="Trebuchet MS" panose="020B0603020202020204" pitchFamily="34" charset="0"/>
              </a:rPr>
              <a:t>Obligates </a:t>
            </a:r>
            <a:r>
              <a:rPr lang="en-US" sz="1800" dirty="0">
                <a:latin typeface="Trebuchet MS" panose="020B0603020202020204" pitchFamily="34" charset="0"/>
              </a:rPr>
              <a:t>flag states to remove hazardous wrecks in exclusive economic zones.</a:t>
            </a:r>
          </a:p>
          <a:p>
            <a:pPr algn="just">
              <a:lnSpc>
                <a:spcPct val="17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COLREG 1972</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Collision </a:t>
            </a:r>
            <a:r>
              <a:rPr lang="en-US" sz="1800" i="1" dirty="0">
                <a:solidFill>
                  <a:srgbClr val="000099"/>
                </a:solidFill>
                <a:latin typeface="Trebuchet MS" panose="020B0603020202020204" pitchFamily="34" charset="0"/>
              </a:rPr>
              <a:t>Regulations </a:t>
            </a:r>
            <a:r>
              <a:rPr lang="en-US" sz="1800" i="1" dirty="0" smtClean="0">
                <a:solidFill>
                  <a:srgbClr val="000099"/>
                </a:solidFill>
                <a:latin typeface="Trebuchet MS" panose="020B0603020202020204" pitchFamily="34" charset="0"/>
              </a:rPr>
              <a:t>Convention</a:t>
            </a:r>
            <a:r>
              <a:rPr lang="en-US" sz="1800" dirty="0" smtClean="0">
                <a:solidFill>
                  <a:srgbClr val="000099"/>
                </a:solidFill>
                <a:latin typeface="Trebuchet MS" panose="020B0603020202020204" pitchFamily="34" charset="0"/>
              </a:rPr>
              <a:t>:</a:t>
            </a:r>
            <a:r>
              <a:rPr lang="en-US" sz="1800" dirty="0" smtClean="0">
                <a:latin typeface="Trebuchet MS" panose="020B0603020202020204" pitchFamily="34" charset="0"/>
              </a:rPr>
              <a:t> vital </a:t>
            </a:r>
            <a:r>
              <a:rPr lang="en-US" sz="1800" dirty="0">
                <a:latin typeface="Trebuchet MS" panose="020B0603020202020204" pitchFamily="34" charset="0"/>
              </a:rPr>
              <a:t>for safe navigation to avoid collisions</a:t>
            </a:r>
            <a:r>
              <a:rPr lang="en-US" sz="1800" dirty="0" smtClean="0">
                <a:latin typeface="Trebuchet MS" panose="020B0603020202020204" pitchFamily="34" charset="0"/>
              </a:rPr>
              <a:t>.</a:t>
            </a:r>
          </a:p>
          <a:p>
            <a:pPr marL="0" indent="0" algn="just">
              <a:lnSpc>
                <a:spcPct val="170000"/>
              </a:lnSpc>
              <a:spcBef>
                <a:spcPts val="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TRAINING </a:t>
            </a:r>
          </a:p>
          <a:p>
            <a:pPr algn="just">
              <a:lnSpc>
                <a:spcPct val="170000"/>
              </a:lnSpc>
              <a:spcBef>
                <a:spcPts val="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STCW 1978</a:t>
            </a:r>
            <a:r>
              <a:rPr lang="en-US" sz="1800" dirty="0" smtClean="0">
                <a:solidFill>
                  <a:srgbClr val="000099"/>
                </a:solidFill>
                <a:latin typeface="Trebuchet MS" panose="020B0603020202020204" pitchFamily="34" charset="0"/>
              </a:rPr>
              <a:t> - </a:t>
            </a:r>
            <a:r>
              <a:rPr lang="en-US" sz="1800" i="1" dirty="0" smtClean="0">
                <a:solidFill>
                  <a:srgbClr val="000099"/>
                </a:solidFill>
                <a:latin typeface="Trebuchet MS" panose="020B0603020202020204" pitchFamily="34" charset="0"/>
              </a:rPr>
              <a:t>International Convention on Standards of Training, Certification and </a:t>
            </a:r>
            <a:r>
              <a:rPr lang="en-US" sz="1800" i="1" dirty="0" err="1" smtClean="0">
                <a:solidFill>
                  <a:srgbClr val="000099"/>
                </a:solidFill>
                <a:latin typeface="Trebuchet MS" panose="020B0603020202020204" pitchFamily="34" charset="0"/>
              </a:rPr>
              <a:t>Watchkeeping</a:t>
            </a:r>
            <a:r>
              <a:rPr lang="en-US" sz="1800" i="1" dirty="0" smtClean="0">
                <a:solidFill>
                  <a:srgbClr val="000099"/>
                </a:solidFill>
                <a:latin typeface="Trebuchet MS" panose="020B0603020202020204" pitchFamily="34" charset="0"/>
              </a:rPr>
              <a:t> for Seafarers:</a:t>
            </a:r>
            <a:r>
              <a:rPr lang="en-US" sz="1800" i="1" dirty="0" smtClean="0">
                <a:latin typeface="Trebuchet MS" panose="020B0603020202020204" pitchFamily="34" charset="0"/>
              </a:rPr>
              <a:t> </a:t>
            </a:r>
            <a:r>
              <a:rPr lang="en-US" sz="1800" dirty="0" smtClean="0">
                <a:latin typeface="Trebuchet MS" panose="020B0603020202020204" pitchFamily="34" charset="0"/>
              </a:rPr>
              <a:t>Sets minimum global training and competency standards for seafarers</a:t>
            </a:r>
          </a:p>
          <a:p>
            <a:pPr marL="0" indent="0" algn="just">
              <a:lnSpc>
                <a:spcPct val="170000"/>
              </a:lnSpc>
              <a:spcBef>
                <a:spcPts val="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SEARCH &amp; RESCUE</a:t>
            </a:r>
          </a:p>
          <a:p>
            <a:pPr algn="just">
              <a:lnSpc>
                <a:spcPct val="170000"/>
              </a:lnSpc>
              <a:spcBef>
                <a:spcPts val="0"/>
              </a:spcBef>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SAR 1979</a:t>
            </a:r>
            <a:r>
              <a:rPr lang="en-US" sz="1800" dirty="0" smtClean="0">
                <a:solidFill>
                  <a:srgbClr val="000099"/>
                </a:solidFill>
                <a:latin typeface="Trebuchet MS" panose="020B0603020202020204" pitchFamily="34" charset="0"/>
              </a:rPr>
              <a:t> - </a:t>
            </a:r>
            <a:r>
              <a:rPr lang="en-US" sz="1800" i="1" dirty="0" smtClean="0">
                <a:solidFill>
                  <a:srgbClr val="000099"/>
                </a:solidFill>
                <a:latin typeface="Trebuchet MS" panose="020B0603020202020204" pitchFamily="34" charset="0"/>
              </a:rPr>
              <a:t>International Convention on Maritime Search and Rescue:</a:t>
            </a:r>
            <a:r>
              <a:rPr lang="en-US" sz="1800" i="1" dirty="0" smtClean="0">
                <a:latin typeface="Trebuchet MS" panose="020B0603020202020204" pitchFamily="34" charset="0"/>
              </a:rPr>
              <a:t> </a:t>
            </a:r>
            <a:r>
              <a:rPr lang="en-US" sz="1800" dirty="0" smtClean="0">
                <a:latin typeface="Trebuchet MS" panose="020B0603020202020204" pitchFamily="34" charset="0"/>
              </a:rPr>
              <a:t>Facilitates coordinated rescue operations at sea across international regions</a:t>
            </a:r>
          </a:p>
        </p:txBody>
      </p:sp>
      <p:sp>
        <p:nvSpPr>
          <p:cNvPr id="89091"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IMO INSTRUMENTS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a:bodyPr>
          <a:lstStyle/>
          <a:p>
            <a:pPr marL="0" indent="0" algn="just">
              <a:lnSpc>
                <a:spcPct val="170000"/>
              </a:lnSpc>
              <a:buClrTx/>
              <a:buFont typeface="Wingdings 2" panose="05020102010507070707" pitchFamily="18" charset="2"/>
              <a:buNone/>
              <a:defRPr/>
            </a:pPr>
            <a:r>
              <a:rPr lang="en-US" sz="1800" b="1" dirty="0" smtClean="0">
                <a:solidFill>
                  <a:srgbClr val="FF0000"/>
                </a:solidFill>
                <a:latin typeface="Trebuchet MS" panose="020B0603020202020204" pitchFamily="34" charset="0"/>
              </a:rPr>
              <a:t>CARRIAGE OF GOODS &amp; PASSENGERS</a:t>
            </a:r>
            <a:endParaRPr lang="en-US" sz="1800" dirty="0" smtClean="0">
              <a:solidFill>
                <a:srgbClr val="FF0000"/>
              </a:solidFill>
              <a:latin typeface="Trebuchet MS" panose="020B0603020202020204" pitchFamily="34" charset="0"/>
            </a:endParaRPr>
          </a:p>
          <a:p>
            <a:pPr algn="just">
              <a:lnSpc>
                <a:spcPct val="170000"/>
              </a:lnSpc>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Hague </a:t>
            </a:r>
            <a:r>
              <a:rPr lang="en-US" sz="1800" b="1" dirty="0">
                <a:solidFill>
                  <a:srgbClr val="000099"/>
                </a:solidFill>
                <a:latin typeface="Trebuchet MS" panose="020B0603020202020204" pitchFamily="34" charset="0"/>
              </a:rPr>
              <a:t>Rules (1924)</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International Convention for </a:t>
            </a:r>
            <a:r>
              <a:rPr lang="en-US" sz="1800" i="1" dirty="0" smtClean="0">
                <a:solidFill>
                  <a:srgbClr val="000099"/>
                </a:solidFill>
                <a:latin typeface="Trebuchet MS" panose="020B0603020202020204" pitchFamily="34" charset="0"/>
              </a:rPr>
              <a:t>Unification </a:t>
            </a:r>
            <a:r>
              <a:rPr lang="en-US" sz="1800" i="1" dirty="0">
                <a:solidFill>
                  <a:srgbClr val="000099"/>
                </a:solidFill>
                <a:latin typeface="Trebuchet MS" panose="020B0603020202020204" pitchFamily="34" charset="0"/>
              </a:rPr>
              <a:t>of Certain Rules of Law relating to Bills of </a:t>
            </a:r>
            <a:r>
              <a:rPr lang="en-US" sz="1800" i="1" dirty="0" smtClean="0">
                <a:solidFill>
                  <a:srgbClr val="000099"/>
                </a:solidFill>
                <a:latin typeface="Trebuchet MS" panose="020B0603020202020204" pitchFamily="34" charset="0"/>
              </a:rPr>
              <a:t>Lading:</a:t>
            </a:r>
            <a:r>
              <a:rPr lang="en-US" sz="1800" i="1" dirty="0" smtClean="0">
                <a:latin typeface="Trebuchet MS" panose="020B0603020202020204" pitchFamily="34" charset="0"/>
              </a:rPr>
              <a:t> </a:t>
            </a:r>
            <a:r>
              <a:rPr lang="en-US" sz="1800" dirty="0" smtClean="0">
                <a:latin typeface="Trebuchet MS" panose="020B0603020202020204" pitchFamily="34" charset="0"/>
              </a:rPr>
              <a:t>Regulates </a:t>
            </a:r>
            <a:r>
              <a:rPr lang="en-US" sz="1800" dirty="0">
                <a:latin typeface="Trebuchet MS" panose="020B0603020202020204" pitchFamily="34" charset="0"/>
              </a:rPr>
              <a:t>carrier liability for cargo under bills of </a:t>
            </a:r>
            <a:r>
              <a:rPr lang="en-US" sz="1800" dirty="0" smtClean="0">
                <a:latin typeface="Trebuchet MS" panose="020B0603020202020204" pitchFamily="34" charset="0"/>
              </a:rPr>
              <a:t>lading</a:t>
            </a:r>
            <a:endParaRPr lang="en-US" sz="1800" dirty="0">
              <a:latin typeface="Trebuchet MS" panose="020B0603020202020204" pitchFamily="34" charset="0"/>
            </a:endParaRPr>
          </a:p>
          <a:p>
            <a:pPr algn="just">
              <a:lnSpc>
                <a:spcPct val="17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Hague-Visby Rules (1968)</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Updated </a:t>
            </a:r>
            <a:r>
              <a:rPr lang="en-US" sz="1800" i="1" dirty="0">
                <a:solidFill>
                  <a:srgbClr val="000099"/>
                </a:solidFill>
                <a:latin typeface="Trebuchet MS" panose="020B0603020202020204" pitchFamily="34" charset="0"/>
              </a:rPr>
              <a:t>version of </a:t>
            </a:r>
            <a:r>
              <a:rPr lang="en-US" sz="1800" i="1" dirty="0" smtClean="0">
                <a:solidFill>
                  <a:srgbClr val="000099"/>
                </a:solidFill>
                <a:latin typeface="Trebuchet MS" panose="020B0603020202020204" pitchFamily="34" charset="0"/>
              </a:rPr>
              <a:t>Hague Rules:</a:t>
            </a:r>
            <a:r>
              <a:rPr lang="en-US" sz="1800" i="1" dirty="0" smtClean="0">
                <a:latin typeface="Trebuchet MS" panose="020B0603020202020204" pitchFamily="34" charset="0"/>
              </a:rPr>
              <a:t> </a:t>
            </a:r>
            <a:r>
              <a:rPr lang="en-US" sz="1800" dirty="0" smtClean="0">
                <a:latin typeface="Trebuchet MS" panose="020B0603020202020204" pitchFamily="34" charset="0"/>
              </a:rPr>
              <a:t>Introduces </a:t>
            </a:r>
            <a:r>
              <a:rPr lang="en-US" sz="1800" dirty="0">
                <a:latin typeface="Trebuchet MS" panose="020B0603020202020204" pitchFamily="34" charset="0"/>
              </a:rPr>
              <a:t>revised limits of liability and </a:t>
            </a:r>
            <a:r>
              <a:rPr lang="en-US" sz="1800" dirty="0" smtClean="0">
                <a:latin typeface="Trebuchet MS" panose="020B0603020202020204" pitchFamily="34" charset="0"/>
              </a:rPr>
              <a:t>definitions</a:t>
            </a:r>
            <a:endParaRPr lang="en-US" sz="1800" dirty="0">
              <a:latin typeface="Trebuchet MS" panose="020B0603020202020204" pitchFamily="34" charset="0"/>
            </a:endParaRPr>
          </a:p>
          <a:p>
            <a:pPr algn="just">
              <a:lnSpc>
                <a:spcPct val="170000"/>
              </a:lnSpc>
              <a:buClrTx/>
              <a:buFont typeface="Wingdings" panose="05000000000000000000" pitchFamily="2" charset="2"/>
              <a:buChar char="v"/>
              <a:defRPr/>
            </a:pPr>
            <a:r>
              <a:rPr lang="en-US" sz="1800" b="1" dirty="0">
                <a:solidFill>
                  <a:srgbClr val="000099"/>
                </a:solidFill>
                <a:latin typeface="Trebuchet MS" panose="020B0603020202020204" pitchFamily="34" charset="0"/>
              </a:rPr>
              <a:t>Hamburg Rules (1978)</a:t>
            </a:r>
            <a:r>
              <a:rPr lang="en-US" sz="1800" dirty="0">
                <a:solidFill>
                  <a:srgbClr val="000099"/>
                </a:solidFill>
                <a:latin typeface="Trebuchet MS" panose="020B0603020202020204" pitchFamily="34" charset="0"/>
              </a:rPr>
              <a:t> </a:t>
            </a:r>
            <a:r>
              <a:rPr lang="en-US" sz="1800" dirty="0" smtClean="0">
                <a:solidFill>
                  <a:srgbClr val="000099"/>
                </a:solidFill>
                <a:latin typeface="Trebuchet MS" panose="020B0603020202020204" pitchFamily="34" charset="0"/>
              </a:rPr>
              <a:t>- </a:t>
            </a:r>
            <a:r>
              <a:rPr lang="en-US" sz="1800" i="1" dirty="0" smtClean="0">
                <a:solidFill>
                  <a:srgbClr val="000099"/>
                </a:solidFill>
                <a:latin typeface="Trebuchet MS" panose="020B0603020202020204" pitchFamily="34" charset="0"/>
              </a:rPr>
              <a:t>Convention </a:t>
            </a:r>
            <a:r>
              <a:rPr lang="en-US" sz="1800" i="1" dirty="0">
                <a:solidFill>
                  <a:srgbClr val="000099"/>
                </a:solidFill>
                <a:latin typeface="Trebuchet MS" panose="020B0603020202020204" pitchFamily="34" charset="0"/>
              </a:rPr>
              <a:t>on </a:t>
            </a:r>
            <a:r>
              <a:rPr lang="en-US" sz="1800" i="1" dirty="0" smtClean="0">
                <a:solidFill>
                  <a:srgbClr val="000099"/>
                </a:solidFill>
                <a:latin typeface="Trebuchet MS" panose="020B0603020202020204" pitchFamily="34" charset="0"/>
              </a:rPr>
              <a:t>Carriage </a:t>
            </a:r>
            <a:r>
              <a:rPr lang="en-US" sz="1800" i="1" dirty="0">
                <a:solidFill>
                  <a:srgbClr val="000099"/>
                </a:solidFill>
                <a:latin typeface="Trebuchet MS" panose="020B0603020202020204" pitchFamily="34" charset="0"/>
              </a:rPr>
              <a:t>of Goods by </a:t>
            </a:r>
            <a:r>
              <a:rPr lang="en-US" sz="1800" i="1" dirty="0" smtClean="0">
                <a:solidFill>
                  <a:srgbClr val="000099"/>
                </a:solidFill>
                <a:latin typeface="Trebuchet MS" panose="020B0603020202020204" pitchFamily="34" charset="0"/>
              </a:rPr>
              <a:t>Sea:</a:t>
            </a:r>
            <a:r>
              <a:rPr lang="en-US" sz="1800" i="1" dirty="0" smtClean="0">
                <a:latin typeface="Trebuchet MS" panose="020B0603020202020204" pitchFamily="34" charset="0"/>
              </a:rPr>
              <a:t> </a:t>
            </a:r>
            <a:r>
              <a:rPr lang="en-US" sz="1800" dirty="0" smtClean="0">
                <a:latin typeface="Trebuchet MS" panose="020B0603020202020204" pitchFamily="34" charset="0"/>
              </a:rPr>
              <a:t>Offers </a:t>
            </a:r>
            <a:r>
              <a:rPr lang="en-US" sz="1800" dirty="0">
                <a:latin typeface="Trebuchet MS" panose="020B0603020202020204" pitchFamily="34" charset="0"/>
              </a:rPr>
              <a:t>broader carrier liability and shipper </a:t>
            </a:r>
            <a:r>
              <a:rPr lang="en-US" sz="1800" dirty="0" smtClean="0">
                <a:latin typeface="Trebuchet MS" panose="020B0603020202020204" pitchFamily="34" charset="0"/>
              </a:rPr>
              <a:t>protection</a:t>
            </a:r>
          </a:p>
          <a:p>
            <a:pPr algn="just">
              <a:lnSpc>
                <a:spcPct val="170000"/>
              </a:lnSpc>
              <a:buClrTx/>
              <a:buFont typeface="Wingdings" panose="05000000000000000000" pitchFamily="2" charset="2"/>
              <a:buChar char="v"/>
              <a:defRPr/>
            </a:pPr>
            <a:r>
              <a:rPr lang="en-US" sz="1800" b="1" dirty="0" smtClean="0">
                <a:solidFill>
                  <a:srgbClr val="000099"/>
                </a:solidFill>
                <a:latin typeface="Trebuchet MS" panose="020B0603020202020204" pitchFamily="34" charset="0"/>
              </a:rPr>
              <a:t>PAL 1974</a:t>
            </a:r>
            <a:r>
              <a:rPr lang="en-US" sz="1800" dirty="0" smtClean="0">
                <a:solidFill>
                  <a:srgbClr val="000099"/>
                </a:solidFill>
                <a:latin typeface="Trebuchet MS" panose="020B0603020202020204" pitchFamily="34" charset="0"/>
              </a:rPr>
              <a:t> - </a:t>
            </a:r>
            <a:r>
              <a:rPr lang="en-US" sz="1800" i="1" dirty="0" smtClean="0">
                <a:solidFill>
                  <a:srgbClr val="000099"/>
                </a:solidFill>
                <a:latin typeface="Trebuchet MS" panose="020B0603020202020204" pitchFamily="34" charset="0"/>
              </a:rPr>
              <a:t>Athens Convention on Carriage of Passengers and Luggage by Sea:</a:t>
            </a:r>
            <a:r>
              <a:rPr lang="en-US" sz="1800" i="1" dirty="0" smtClean="0">
                <a:latin typeface="Trebuchet MS" panose="020B0603020202020204" pitchFamily="34" charset="0"/>
              </a:rPr>
              <a:t> </a:t>
            </a:r>
            <a:r>
              <a:rPr lang="en-US" sz="1800" dirty="0" smtClean="0">
                <a:latin typeface="Trebuchet MS" panose="020B0603020202020204" pitchFamily="34" charset="0"/>
              </a:rPr>
              <a:t>Provides compensation rules for passengers injured or killed during sea voyages</a:t>
            </a:r>
          </a:p>
        </p:txBody>
      </p:sp>
      <p:sp>
        <p:nvSpPr>
          <p:cNvPr id="90115"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IMO &amp; NON-IMO INSTRUMENTS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algn="just">
              <a:lnSpc>
                <a:spcPct val="150000"/>
              </a:lnSpc>
              <a:buClrTx/>
              <a:buFont typeface="Wingdings" panose="05000000000000000000" pitchFamily="2" charset="2"/>
              <a:buChar char="Ø"/>
              <a:defRPr/>
            </a:pPr>
            <a:r>
              <a:rPr lang="en-US" sz="1800" b="1" dirty="0" smtClean="0">
                <a:solidFill>
                  <a:srgbClr val="000099"/>
                </a:solidFill>
                <a:latin typeface="Trebuchet MS" panose="020B0603020202020204" pitchFamily="34" charset="0"/>
              </a:rPr>
              <a:t>IS </a:t>
            </a:r>
            <a:r>
              <a:rPr lang="en-US" sz="1800" b="1" dirty="0">
                <a:solidFill>
                  <a:srgbClr val="000099"/>
                </a:solidFill>
                <a:latin typeface="Trebuchet MS" panose="020B0603020202020204" pitchFamily="34" charset="0"/>
              </a:rPr>
              <a:t>Code – </a:t>
            </a:r>
            <a:r>
              <a:rPr lang="en-US" sz="1800" b="1" i="1" dirty="0">
                <a:solidFill>
                  <a:srgbClr val="000099"/>
                </a:solidFill>
                <a:latin typeface="Trebuchet MS" panose="020B0603020202020204" pitchFamily="34" charset="0"/>
              </a:rPr>
              <a:t>International Code on Intact </a:t>
            </a:r>
            <a:r>
              <a:rPr lang="en-US" sz="1800" b="1" i="1" dirty="0" smtClean="0">
                <a:solidFill>
                  <a:srgbClr val="000099"/>
                </a:solidFill>
                <a:latin typeface="Trebuchet MS" panose="020B0603020202020204" pitchFamily="34" charset="0"/>
              </a:rPr>
              <a:t>Stability:</a:t>
            </a:r>
            <a:r>
              <a:rPr lang="en-US" sz="1800" dirty="0" smtClean="0">
                <a:latin typeface="Trebuchet MS" panose="020B0603020202020204" pitchFamily="34" charset="0"/>
              </a:rPr>
              <a:t> Ensures </a:t>
            </a:r>
            <a:r>
              <a:rPr lang="en-US" sz="1800" dirty="0">
                <a:latin typeface="Trebuchet MS" panose="020B0603020202020204" pitchFamily="34" charset="0"/>
              </a:rPr>
              <a:t>ship stability under various sea and operational conditions to prevent </a:t>
            </a:r>
            <a:r>
              <a:rPr lang="en-US" sz="1800" dirty="0" smtClean="0">
                <a:latin typeface="Trebuchet MS" panose="020B0603020202020204" pitchFamily="34" charset="0"/>
              </a:rPr>
              <a:t>capsizing</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IBC Code – </a:t>
            </a:r>
            <a:r>
              <a:rPr lang="en-US" sz="1800" b="1" i="1" dirty="0">
                <a:solidFill>
                  <a:srgbClr val="000099"/>
                </a:solidFill>
                <a:latin typeface="Trebuchet MS" panose="020B0603020202020204" pitchFamily="34" charset="0"/>
              </a:rPr>
              <a:t>International Code for </a:t>
            </a:r>
            <a:r>
              <a:rPr lang="en-US" sz="1800" b="1" i="1" dirty="0" smtClean="0">
                <a:solidFill>
                  <a:srgbClr val="000099"/>
                </a:solidFill>
                <a:latin typeface="Trebuchet MS" panose="020B0603020202020204" pitchFamily="34" charset="0"/>
              </a:rPr>
              <a:t>Construction </a:t>
            </a:r>
            <a:r>
              <a:rPr lang="en-US" sz="1800" b="1" i="1" dirty="0">
                <a:solidFill>
                  <a:srgbClr val="000099"/>
                </a:solidFill>
                <a:latin typeface="Trebuchet MS" panose="020B0603020202020204" pitchFamily="34" charset="0"/>
              </a:rPr>
              <a:t>and Equipment of </a:t>
            </a:r>
            <a:r>
              <a:rPr lang="en-US" sz="1800" b="1" i="1" dirty="0" smtClean="0">
                <a:solidFill>
                  <a:srgbClr val="000099"/>
                </a:solidFill>
                <a:latin typeface="Trebuchet MS" panose="020B0603020202020204" pitchFamily="34" charset="0"/>
              </a:rPr>
              <a:t>Ships Carrying </a:t>
            </a:r>
            <a:r>
              <a:rPr lang="en-US" sz="1800" b="1" i="1" dirty="0">
                <a:solidFill>
                  <a:srgbClr val="000099"/>
                </a:solidFill>
                <a:latin typeface="Trebuchet MS" panose="020B0603020202020204" pitchFamily="34" charset="0"/>
              </a:rPr>
              <a:t>Dangerous Chemicals in </a:t>
            </a:r>
            <a:r>
              <a:rPr lang="en-US" sz="1800" b="1" i="1" dirty="0" smtClean="0">
                <a:solidFill>
                  <a:srgbClr val="000099"/>
                </a:solidFill>
                <a:latin typeface="Trebuchet MS" panose="020B0603020202020204" pitchFamily="34" charset="0"/>
              </a:rPr>
              <a:t>Bulk:</a:t>
            </a:r>
            <a:r>
              <a:rPr lang="en-US" sz="1800" dirty="0" smtClean="0">
                <a:latin typeface="Trebuchet MS" panose="020B0603020202020204" pitchFamily="34" charset="0"/>
              </a:rPr>
              <a:t> Sets </a:t>
            </a:r>
            <a:r>
              <a:rPr lang="en-US" sz="1800" dirty="0">
                <a:latin typeface="Trebuchet MS" panose="020B0603020202020204" pitchFamily="34" charset="0"/>
              </a:rPr>
              <a:t>design and safety standards for chemical </a:t>
            </a:r>
            <a:r>
              <a:rPr lang="en-US" sz="1800" dirty="0" smtClean="0">
                <a:latin typeface="Trebuchet MS" panose="020B0603020202020204" pitchFamily="34" charset="0"/>
              </a:rPr>
              <a:t>tankers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IGC Code – </a:t>
            </a:r>
            <a:r>
              <a:rPr lang="en-US" sz="1800" b="1" i="1" dirty="0">
                <a:solidFill>
                  <a:srgbClr val="000099"/>
                </a:solidFill>
                <a:latin typeface="Trebuchet MS" panose="020B0603020202020204" pitchFamily="34" charset="0"/>
              </a:rPr>
              <a:t>International Code for </a:t>
            </a:r>
            <a:r>
              <a:rPr lang="en-US" sz="1800" b="1" i="1" dirty="0" smtClean="0">
                <a:solidFill>
                  <a:srgbClr val="000099"/>
                </a:solidFill>
                <a:latin typeface="Trebuchet MS" panose="020B0603020202020204" pitchFamily="34" charset="0"/>
              </a:rPr>
              <a:t>Construction </a:t>
            </a:r>
            <a:r>
              <a:rPr lang="en-US" sz="1800" b="1" i="1" dirty="0">
                <a:solidFill>
                  <a:srgbClr val="000099"/>
                </a:solidFill>
                <a:latin typeface="Trebuchet MS" panose="020B0603020202020204" pitchFamily="34" charset="0"/>
              </a:rPr>
              <a:t>and Equipment of Ships Carrying Liquefied Gases in </a:t>
            </a:r>
            <a:r>
              <a:rPr lang="en-US" sz="1800" b="1" i="1" dirty="0" smtClean="0">
                <a:solidFill>
                  <a:srgbClr val="000099"/>
                </a:solidFill>
                <a:latin typeface="Trebuchet MS" panose="020B0603020202020204" pitchFamily="34" charset="0"/>
              </a:rPr>
              <a:t>Bulk: </a:t>
            </a:r>
            <a:r>
              <a:rPr lang="en-US" sz="1800" dirty="0" smtClean="0">
                <a:latin typeface="Trebuchet MS" panose="020B0603020202020204" pitchFamily="34" charset="0"/>
              </a:rPr>
              <a:t>Regulates </a:t>
            </a:r>
            <a:r>
              <a:rPr lang="en-US" sz="1800" dirty="0">
                <a:latin typeface="Trebuchet MS" panose="020B0603020202020204" pitchFamily="34" charset="0"/>
              </a:rPr>
              <a:t>the safe design and equipment of gas </a:t>
            </a:r>
            <a:r>
              <a:rPr lang="en-US" sz="1800" dirty="0" smtClean="0">
                <a:latin typeface="Trebuchet MS" panose="020B0603020202020204" pitchFamily="34" charset="0"/>
              </a:rPr>
              <a:t>carriers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IMDG Code – </a:t>
            </a:r>
            <a:r>
              <a:rPr lang="en-US" sz="1800" b="1" i="1" dirty="0">
                <a:solidFill>
                  <a:srgbClr val="000099"/>
                </a:solidFill>
                <a:latin typeface="Trebuchet MS" panose="020B0603020202020204" pitchFamily="34" charset="0"/>
              </a:rPr>
              <a:t>International Maritime Dangerous Goods </a:t>
            </a:r>
            <a:r>
              <a:rPr lang="en-US" sz="1800" b="1" i="1" dirty="0" smtClean="0">
                <a:solidFill>
                  <a:srgbClr val="000099"/>
                </a:solidFill>
                <a:latin typeface="Trebuchet MS" panose="020B0603020202020204" pitchFamily="34" charset="0"/>
              </a:rPr>
              <a:t>Code:</a:t>
            </a:r>
            <a:r>
              <a:rPr lang="en-US" sz="1800" i="1" dirty="0" smtClean="0">
                <a:solidFill>
                  <a:srgbClr val="000099"/>
                </a:solidFill>
                <a:latin typeface="Trebuchet MS" panose="020B0603020202020204" pitchFamily="34" charset="0"/>
              </a:rPr>
              <a:t> </a:t>
            </a:r>
            <a:r>
              <a:rPr lang="en-US" sz="1800" dirty="0" smtClean="0">
                <a:latin typeface="Trebuchet MS" panose="020B0603020202020204" pitchFamily="34" charset="0"/>
              </a:rPr>
              <a:t>Governs </a:t>
            </a:r>
            <a:r>
              <a:rPr lang="en-US" sz="1800" dirty="0">
                <a:latin typeface="Trebuchet MS" panose="020B0603020202020204" pitchFamily="34" charset="0"/>
              </a:rPr>
              <a:t>safe transport of hazardous goods by </a:t>
            </a:r>
            <a:r>
              <a:rPr lang="en-US" sz="1800" dirty="0" smtClean="0">
                <a:latin typeface="Trebuchet MS" panose="020B0603020202020204" pitchFamily="34" charset="0"/>
              </a:rPr>
              <a:t>sea</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HSC Code – </a:t>
            </a:r>
            <a:r>
              <a:rPr lang="en-US" sz="1800" b="1" i="1" dirty="0">
                <a:solidFill>
                  <a:srgbClr val="000099"/>
                </a:solidFill>
                <a:latin typeface="Trebuchet MS" panose="020B0603020202020204" pitchFamily="34" charset="0"/>
              </a:rPr>
              <a:t>International Code of Safety for High-Speed </a:t>
            </a:r>
            <a:r>
              <a:rPr lang="en-US" sz="1800" b="1" i="1" dirty="0" smtClean="0">
                <a:solidFill>
                  <a:srgbClr val="000099"/>
                </a:solidFill>
                <a:latin typeface="Trebuchet MS" panose="020B0603020202020204" pitchFamily="34" charset="0"/>
              </a:rPr>
              <a:t>Craft:</a:t>
            </a:r>
            <a:r>
              <a:rPr lang="en-US" sz="1800" i="1" dirty="0" smtClean="0">
                <a:solidFill>
                  <a:srgbClr val="000099"/>
                </a:solidFill>
                <a:latin typeface="Trebuchet MS" panose="020B0603020202020204" pitchFamily="34" charset="0"/>
              </a:rPr>
              <a:t> </a:t>
            </a:r>
            <a:r>
              <a:rPr lang="en-US" sz="1800" dirty="0" smtClean="0">
                <a:latin typeface="Trebuchet MS" panose="020B0603020202020204" pitchFamily="34" charset="0"/>
              </a:rPr>
              <a:t>Applies </a:t>
            </a:r>
            <a:r>
              <a:rPr lang="en-US" sz="1800" dirty="0">
                <a:latin typeface="Trebuchet MS" panose="020B0603020202020204" pitchFamily="34" charset="0"/>
              </a:rPr>
              <a:t>safety standards to fast vessels like ferries and </a:t>
            </a:r>
            <a:r>
              <a:rPr lang="en-US" sz="1800" dirty="0" smtClean="0">
                <a:latin typeface="Trebuchet MS" panose="020B0603020202020204" pitchFamily="34" charset="0"/>
              </a:rPr>
              <a:t>hydrofoils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smtClean="0">
                <a:solidFill>
                  <a:srgbClr val="000099"/>
                </a:solidFill>
                <a:latin typeface="Trebuchet MS" panose="020B0603020202020204" pitchFamily="34" charset="0"/>
              </a:rPr>
              <a:t>FSS </a:t>
            </a:r>
            <a:r>
              <a:rPr lang="en-US" sz="1800" b="1" dirty="0">
                <a:solidFill>
                  <a:srgbClr val="000099"/>
                </a:solidFill>
                <a:latin typeface="Trebuchet MS" panose="020B0603020202020204" pitchFamily="34" charset="0"/>
              </a:rPr>
              <a:t>Code – </a:t>
            </a:r>
            <a:r>
              <a:rPr lang="en-US" sz="1800" b="1" i="1" dirty="0">
                <a:solidFill>
                  <a:srgbClr val="000099"/>
                </a:solidFill>
                <a:latin typeface="Trebuchet MS" panose="020B0603020202020204" pitchFamily="34" charset="0"/>
              </a:rPr>
              <a:t>International Code for Fire Safety </a:t>
            </a:r>
            <a:r>
              <a:rPr lang="en-US" sz="1800" b="1" i="1" dirty="0" smtClean="0">
                <a:solidFill>
                  <a:srgbClr val="000099"/>
                </a:solidFill>
                <a:latin typeface="Trebuchet MS" panose="020B0603020202020204" pitchFamily="34" charset="0"/>
              </a:rPr>
              <a:t>Systems</a:t>
            </a:r>
            <a:r>
              <a:rPr lang="en-US" sz="1800" b="1" dirty="0" smtClean="0">
                <a:latin typeface="Trebuchet MS" panose="020B0603020202020204" pitchFamily="34" charset="0"/>
              </a:rPr>
              <a:t>:</a:t>
            </a:r>
            <a:r>
              <a:rPr lang="en-US" sz="1800" dirty="0" smtClean="0">
                <a:latin typeface="Trebuchet MS" panose="020B0603020202020204" pitchFamily="34" charset="0"/>
              </a:rPr>
              <a:t> Specifies </a:t>
            </a:r>
            <a:r>
              <a:rPr lang="en-US" sz="1800" dirty="0">
                <a:latin typeface="Trebuchet MS" panose="020B0603020202020204" pitchFamily="34" charset="0"/>
              </a:rPr>
              <a:t>fire detection and suppression systems on </a:t>
            </a:r>
            <a:r>
              <a:rPr lang="en-US" sz="1800" dirty="0" smtClean="0">
                <a:latin typeface="Trebuchet MS" panose="020B0603020202020204" pitchFamily="34" charset="0"/>
              </a:rPr>
              <a:t>ships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LSA Code – </a:t>
            </a:r>
            <a:r>
              <a:rPr lang="en-US" sz="1800" b="1" i="1" dirty="0">
                <a:solidFill>
                  <a:srgbClr val="000099"/>
                </a:solidFill>
                <a:latin typeface="Trebuchet MS" panose="020B0603020202020204" pitchFamily="34" charset="0"/>
              </a:rPr>
              <a:t>Life-Saving Appliances </a:t>
            </a:r>
            <a:r>
              <a:rPr lang="en-US" sz="1800" b="1" i="1" dirty="0" smtClean="0">
                <a:solidFill>
                  <a:srgbClr val="000099"/>
                </a:solidFill>
                <a:latin typeface="Trebuchet MS" panose="020B0603020202020204" pitchFamily="34" charset="0"/>
              </a:rPr>
              <a:t>Code:</a:t>
            </a:r>
            <a:r>
              <a:rPr lang="en-US" sz="1800" i="1" dirty="0" smtClean="0">
                <a:solidFill>
                  <a:srgbClr val="000099"/>
                </a:solidFill>
                <a:latin typeface="Trebuchet MS" panose="020B0603020202020204" pitchFamily="34" charset="0"/>
              </a:rPr>
              <a:t> </a:t>
            </a:r>
            <a:r>
              <a:rPr lang="en-US" sz="1800" dirty="0" smtClean="0">
                <a:latin typeface="Trebuchet MS" panose="020B0603020202020204" pitchFamily="34" charset="0"/>
              </a:rPr>
              <a:t>Details </a:t>
            </a:r>
            <a:r>
              <a:rPr lang="en-US" sz="1800" dirty="0">
                <a:latin typeface="Trebuchet MS" panose="020B0603020202020204" pitchFamily="34" charset="0"/>
              </a:rPr>
              <a:t>international standards for lifeboats, lifejackets, and rescue </a:t>
            </a:r>
            <a:r>
              <a:rPr lang="en-US" sz="1800" dirty="0" smtClean="0">
                <a:latin typeface="Trebuchet MS" panose="020B0603020202020204" pitchFamily="34" charset="0"/>
              </a:rPr>
              <a:t>equipment</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ISPS Code – </a:t>
            </a:r>
            <a:r>
              <a:rPr lang="en-US" sz="1800" b="1" i="1" dirty="0">
                <a:solidFill>
                  <a:srgbClr val="000099"/>
                </a:solidFill>
                <a:latin typeface="Trebuchet MS" panose="020B0603020202020204" pitchFamily="34" charset="0"/>
              </a:rPr>
              <a:t>International Ship and Port Facility Security </a:t>
            </a:r>
            <a:r>
              <a:rPr lang="en-US" sz="1800" b="1" i="1" dirty="0" smtClean="0">
                <a:solidFill>
                  <a:srgbClr val="000099"/>
                </a:solidFill>
                <a:latin typeface="Trebuchet MS" panose="020B0603020202020204" pitchFamily="34" charset="0"/>
              </a:rPr>
              <a:t>Code:</a:t>
            </a:r>
            <a:r>
              <a:rPr lang="en-US" sz="1800" i="1" dirty="0" smtClean="0">
                <a:solidFill>
                  <a:srgbClr val="000099"/>
                </a:solidFill>
                <a:latin typeface="Trebuchet MS" panose="020B0603020202020204" pitchFamily="34" charset="0"/>
              </a:rPr>
              <a:t> </a:t>
            </a:r>
            <a:r>
              <a:rPr lang="en-US" sz="1800" dirty="0" smtClean="0">
                <a:latin typeface="Trebuchet MS" panose="020B0603020202020204" pitchFamily="34" charset="0"/>
              </a:rPr>
              <a:t>Provides </a:t>
            </a:r>
            <a:r>
              <a:rPr lang="en-US" sz="1800" dirty="0">
                <a:latin typeface="Trebuchet MS" panose="020B0603020202020204" pitchFamily="34" charset="0"/>
              </a:rPr>
              <a:t>a security framework to protect ships and ports from </a:t>
            </a:r>
            <a:r>
              <a:rPr lang="en-US" sz="1800" dirty="0" smtClean="0">
                <a:latin typeface="Trebuchet MS" panose="020B0603020202020204" pitchFamily="34" charset="0"/>
              </a:rPr>
              <a:t>threats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ISM Code – </a:t>
            </a:r>
            <a:r>
              <a:rPr lang="en-US" sz="1800" b="1" i="1" dirty="0">
                <a:solidFill>
                  <a:srgbClr val="000099"/>
                </a:solidFill>
                <a:latin typeface="Trebuchet MS" panose="020B0603020202020204" pitchFamily="34" charset="0"/>
              </a:rPr>
              <a:t>International Safety Management </a:t>
            </a:r>
            <a:r>
              <a:rPr lang="en-US" sz="1800" b="1" i="1" dirty="0" smtClean="0">
                <a:solidFill>
                  <a:srgbClr val="000099"/>
                </a:solidFill>
                <a:latin typeface="Trebuchet MS" panose="020B0603020202020204" pitchFamily="34" charset="0"/>
              </a:rPr>
              <a:t>Code:</a:t>
            </a:r>
            <a:r>
              <a:rPr lang="en-US" sz="1800" i="1" dirty="0" smtClean="0">
                <a:solidFill>
                  <a:srgbClr val="000099"/>
                </a:solidFill>
                <a:latin typeface="Trebuchet MS" panose="020B0603020202020204" pitchFamily="34" charset="0"/>
              </a:rPr>
              <a:t> </a:t>
            </a:r>
            <a:r>
              <a:rPr lang="en-US" sz="1800" dirty="0" smtClean="0">
                <a:latin typeface="Trebuchet MS" panose="020B0603020202020204" pitchFamily="34" charset="0"/>
              </a:rPr>
              <a:t>Requires </a:t>
            </a:r>
            <a:r>
              <a:rPr lang="en-US" sz="1800" dirty="0">
                <a:latin typeface="Trebuchet MS" panose="020B0603020202020204" pitchFamily="34" charset="0"/>
              </a:rPr>
              <a:t>safety management systems for safe ship operation and pollution </a:t>
            </a:r>
            <a:r>
              <a:rPr lang="en-US" sz="1800" dirty="0" smtClean="0">
                <a:latin typeface="Trebuchet MS" panose="020B0603020202020204" pitchFamily="34" charset="0"/>
              </a:rPr>
              <a:t>prevention</a:t>
            </a:r>
            <a:endParaRPr lang="en-US" sz="1800" dirty="0">
              <a:latin typeface="Trebuchet MS" panose="020B0603020202020204" pitchFamily="34" charset="0"/>
            </a:endParaRPr>
          </a:p>
        </p:txBody>
      </p:sp>
      <p:sp>
        <p:nvSpPr>
          <p:cNvPr id="91139"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latin typeface="Trebuchet MS" panose="020B0603020202020204" pitchFamily="34" charset="0"/>
              </a:rPr>
              <a:t>INSTRUMENTS IMO CODES FOR SAFETY</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idx="1"/>
          </p:nvPr>
        </p:nvSpPr>
        <p:spPr bwMode="auto">
          <a:xfrm>
            <a:off x="0" y="762000"/>
            <a:ext cx="9144000" cy="57912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lnSpc>
                <a:spcPct val="150000"/>
              </a:lnSpc>
              <a:buClrTx/>
              <a:buFont typeface="Wingdings" panose="05000000000000000000" pitchFamily="2" charset="2"/>
              <a:buChar char="Ø"/>
            </a:pPr>
            <a:r>
              <a:rPr lang="en-US" altLang="en-US" sz="1800" b="1" smtClean="0">
                <a:solidFill>
                  <a:srgbClr val="000099"/>
                </a:solidFill>
                <a:latin typeface="Trebuchet MS" panose="020B0603020202020204" pitchFamily="34" charset="0"/>
              </a:rPr>
              <a:t>NOx Technical Code</a:t>
            </a:r>
            <a:r>
              <a:rPr lang="en-US" altLang="en-US" sz="1800" smtClean="0">
                <a:solidFill>
                  <a:srgbClr val="000099"/>
                </a:solidFill>
                <a:latin typeface="Trebuchet MS" panose="020B0603020202020204" pitchFamily="34" charset="0"/>
              </a:rPr>
              <a:t> – </a:t>
            </a:r>
            <a:r>
              <a:rPr lang="en-US" altLang="en-US" sz="1800" i="1" smtClean="0">
                <a:solidFill>
                  <a:srgbClr val="000099"/>
                </a:solidFill>
                <a:latin typeface="Trebuchet MS" panose="020B0603020202020204" pitchFamily="34" charset="0"/>
              </a:rPr>
              <a:t>Technical Code on Control of Emission of Nitrogen Oxides from Marine Diesel Engines:</a:t>
            </a:r>
            <a:r>
              <a:rPr lang="en-US" altLang="en-US" sz="1800" i="1" smtClean="0">
                <a:latin typeface="Trebuchet MS" panose="020B0603020202020204" pitchFamily="34" charset="0"/>
              </a:rPr>
              <a:t> </a:t>
            </a:r>
            <a:r>
              <a:rPr lang="en-US" altLang="en-US" sz="1800" smtClean="0">
                <a:latin typeface="Trebuchet MS" panose="020B0603020202020204" pitchFamily="34" charset="0"/>
              </a:rPr>
              <a:t>Limits NOx emissions from ship engines under MARPOL Annex VI</a:t>
            </a:r>
          </a:p>
          <a:p>
            <a:pPr algn="just">
              <a:lnSpc>
                <a:spcPct val="150000"/>
              </a:lnSpc>
              <a:buClrTx/>
              <a:buFont typeface="Wingdings" panose="05000000000000000000" pitchFamily="2" charset="2"/>
              <a:buChar char="Ø"/>
            </a:pPr>
            <a:r>
              <a:rPr lang="en-US" altLang="en-US" sz="1800" b="1" smtClean="0">
                <a:solidFill>
                  <a:srgbClr val="000099"/>
                </a:solidFill>
                <a:latin typeface="Trebuchet MS" panose="020B0603020202020204" pitchFamily="34" charset="0"/>
              </a:rPr>
              <a:t>IEEC Guidelines</a:t>
            </a:r>
            <a:r>
              <a:rPr lang="en-US" altLang="en-US" sz="1800" smtClean="0">
                <a:solidFill>
                  <a:srgbClr val="000099"/>
                </a:solidFill>
                <a:latin typeface="Trebuchet MS" panose="020B0603020202020204" pitchFamily="34" charset="0"/>
              </a:rPr>
              <a:t> – </a:t>
            </a:r>
            <a:r>
              <a:rPr lang="en-US" altLang="en-US" sz="1800" i="1" smtClean="0">
                <a:solidFill>
                  <a:srgbClr val="000099"/>
                </a:solidFill>
                <a:latin typeface="Trebuchet MS" panose="020B0603020202020204" pitchFamily="34" charset="0"/>
              </a:rPr>
              <a:t>International Energy Efficiency Certificate Guidelines:</a:t>
            </a:r>
            <a:r>
              <a:rPr lang="en-US" altLang="en-US" sz="1800" i="1" smtClean="0">
                <a:latin typeface="Trebuchet MS" panose="020B0603020202020204" pitchFamily="34" charset="0"/>
              </a:rPr>
              <a:t> </a:t>
            </a:r>
            <a:r>
              <a:rPr lang="en-US" altLang="en-US" sz="1800" smtClean="0">
                <a:latin typeface="Trebuchet MS" panose="020B0603020202020204" pitchFamily="34" charset="0"/>
              </a:rPr>
              <a:t>Provides standards for issuing energy efficiency certificates for ships</a:t>
            </a:r>
          </a:p>
          <a:p>
            <a:pPr algn="just">
              <a:lnSpc>
                <a:spcPct val="150000"/>
              </a:lnSpc>
              <a:buClrTx/>
              <a:buFont typeface="Wingdings" panose="05000000000000000000" pitchFamily="2" charset="2"/>
              <a:buChar char="Ø"/>
            </a:pPr>
            <a:r>
              <a:rPr lang="en-US" altLang="en-US" sz="1800" b="1" smtClean="0">
                <a:solidFill>
                  <a:srgbClr val="000099"/>
                </a:solidFill>
                <a:latin typeface="Trebuchet MS" panose="020B0603020202020204" pitchFamily="34" charset="0"/>
              </a:rPr>
              <a:t>BC Code</a:t>
            </a:r>
            <a:r>
              <a:rPr lang="en-US" altLang="en-US" sz="1800" smtClean="0">
                <a:solidFill>
                  <a:srgbClr val="000099"/>
                </a:solidFill>
                <a:latin typeface="Trebuchet MS" panose="020B0603020202020204" pitchFamily="34" charset="0"/>
              </a:rPr>
              <a:t> – </a:t>
            </a:r>
            <a:r>
              <a:rPr lang="en-US" altLang="en-US" sz="1800" i="1" smtClean="0">
                <a:solidFill>
                  <a:srgbClr val="000099"/>
                </a:solidFill>
                <a:latin typeface="Trebuchet MS" panose="020B0603020202020204" pitchFamily="34" charset="0"/>
              </a:rPr>
              <a:t>Code of Safe Practice for Solid Bulk Cargoes:</a:t>
            </a:r>
            <a:r>
              <a:rPr lang="en-US" altLang="en-US" sz="1800" i="1" smtClean="0">
                <a:latin typeface="Trebuchet MS" panose="020B0603020202020204" pitchFamily="34" charset="0"/>
              </a:rPr>
              <a:t> </a:t>
            </a:r>
            <a:r>
              <a:rPr lang="en-US" altLang="en-US" sz="1800" smtClean="0">
                <a:latin typeface="Trebuchet MS" panose="020B0603020202020204" pitchFamily="34" charset="0"/>
              </a:rPr>
              <a:t>Former guideline for bulk cargo safety, replaced by IMSBC Code</a:t>
            </a:r>
          </a:p>
          <a:p>
            <a:pPr algn="just">
              <a:lnSpc>
                <a:spcPct val="150000"/>
              </a:lnSpc>
              <a:buClrTx/>
              <a:buFont typeface="Wingdings" panose="05000000000000000000" pitchFamily="2" charset="2"/>
              <a:buChar char="Ø"/>
            </a:pPr>
            <a:r>
              <a:rPr lang="en-US" altLang="en-US" sz="1800" b="1" smtClean="0">
                <a:solidFill>
                  <a:srgbClr val="000099"/>
                </a:solidFill>
                <a:latin typeface="Trebuchet MS" panose="020B0603020202020204" pitchFamily="34" charset="0"/>
              </a:rPr>
              <a:t>IMSBC Code</a:t>
            </a:r>
            <a:r>
              <a:rPr lang="en-US" altLang="en-US" sz="1800" smtClean="0">
                <a:solidFill>
                  <a:srgbClr val="000099"/>
                </a:solidFill>
                <a:latin typeface="Trebuchet MS" panose="020B0603020202020204" pitchFamily="34" charset="0"/>
              </a:rPr>
              <a:t> – </a:t>
            </a:r>
            <a:r>
              <a:rPr lang="en-US" altLang="en-US" sz="1800" i="1" smtClean="0">
                <a:solidFill>
                  <a:srgbClr val="000099"/>
                </a:solidFill>
                <a:latin typeface="Trebuchet MS" panose="020B0603020202020204" pitchFamily="34" charset="0"/>
              </a:rPr>
              <a:t>International Maritime Solid Bulk Cargoes Code:</a:t>
            </a:r>
            <a:r>
              <a:rPr lang="en-US" altLang="en-US" sz="1800" i="1" smtClean="0">
                <a:latin typeface="Trebuchet MS" panose="020B0603020202020204" pitchFamily="34" charset="0"/>
              </a:rPr>
              <a:t> </a:t>
            </a:r>
            <a:r>
              <a:rPr lang="en-US" altLang="en-US" sz="1800" smtClean="0">
                <a:latin typeface="Trebuchet MS" panose="020B0603020202020204" pitchFamily="34" charset="0"/>
              </a:rPr>
              <a:t>Regulates the safe transport of solid bulk cargoes at sea</a:t>
            </a:r>
          </a:p>
          <a:p>
            <a:pPr algn="just">
              <a:lnSpc>
                <a:spcPct val="150000"/>
              </a:lnSpc>
              <a:buClrTx/>
              <a:buFont typeface="Wingdings" panose="05000000000000000000" pitchFamily="2" charset="2"/>
              <a:buChar char="Ø"/>
            </a:pPr>
            <a:r>
              <a:rPr lang="en-US" altLang="en-US" sz="1800" b="1" smtClean="0">
                <a:solidFill>
                  <a:srgbClr val="000099"/>
                </a:solidFill>
                <a:latin typeface="Trebuchet MS" panose="020B0603020202020204" pitchFamily="34" charset="0"/>
              </a:rPr>
              <a:t>IBWM Code</a:t>
            </a:r>
            <a:r>
              <a:rPr lang="en-US" altLang="en-US" sz="1800" smtClean="0">
                <a:solidFill>
                  <a:srgbClr val="000099"/>
                </a:solidFill>
                <a:latin typeface="Trebuchet MS" panose="020B0603020202020204" pitchFamily="34" charset="0"/>
              </a:rPr>
              <a:t> – </a:t>
            </a:r>
            <a:r>
              <a:rPr lang="en-US" altLang="en-US" sz="1800" i="1" smtClean="0">
                <a:solidFill>
                  <a:srgbClr val="000099"/>
                </a:solidFill>
                <a:latin typeface="Trebuchet MS" panose="020B0603020202020204" pitchFamily="34" charset="0"/>
              </a:rPr>
              <a:t>International Ballast Water Management Code: </a:t>
            </a:r>
            <a:r>
              <a:rPr lang="en-US" altLang="en-US" sz="1800" smtClean="0">
                <a:latin typeface="Trebuchet MS" panose="020B0603020202020204" pitchFamily="34" charset="0"/>
              </a:rPr>
              <a:t>Prevents spread of invasive species through ballast water discharge</a:t>
            </a:r>
          </a:p>
          <a:p>
            <a:pPr algn="just">
              <a:lnSpc>
                <a:spcPct val="150000"/>
              </a:lnSpc>
              <a:buClrTx/>
              <a:buFont typeface="Wingdings" panose="05000000000000000000" pitchFamily="2" charset="2"/>
              <a:buChar char="Ø"/>
            </a:pPr>
            <a:endParaRPr lang="en-US" altLang="en-US" sz="1800" b="1" smtClean="0">
              <a:solidFill>
                <a:srgbClr val="000099"/>
              </a:solidFill>
              <a:latin typeface="Trebuchet MS" panose="020B0603020202020204" pitchFamily="34" charset="0"/>
            </a:endParaRPr>
          </a:p>
          <a:p>
            <a:pPr algn="just">
              <a:lnSpc>
                <a:spcPct val="150000"/>
              </a:lnSpc>
              <a:buClrTx/>
              <a:buFont typeface="Wingdings" panose="05000000000000000000" pitchFamily="2" charset="2"/>
              <a:buChar char="Ø"/>
            </a:pPr>
            <a:endParaRPr lang="en-US" altLang="en-US" sz="1800" b="1" smtClean="0">
              <a:solidFill>
                <a:srgbClr val="000099"/>
              </a:solidFill>
              <a:latin typeface="Trebuchet MS" panose="020B0603020202020204" pitchFamily="34" charset="0"/>
            </a:endParaRPr>
          </a:p>
        </p:txBody>
      </p:sp>
      <p:sp>
        <p:nvSpPr>
          <p:cNvPr id="92163"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latin typeface="Trebuchet MS" panose="020B0603020202020204" pitchFamily="34" charset="0"/>
              </a:rPr>
              <a:t>INSTRUMENTS IMO CODES OF ENVIRONMENT</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0" indent="0" algn="just">
              <a:lnSpc>
                <a:spcPct val="150000"/>
              </a:lnSpc>
              <a:buClrTx/>
              <a:buFont typeface="Wingdings 2" panose="05020102010507070707" pitchFamily="18" charset="2"/>
              <a:buNone/>
              <a:defRPr/>
            </a:pPr>
            <a:r>
              <a:rPr lang="en-US" sz="1800" b="1" dirty="0" smtClean="0">
                <a:solidFill>
                  <a:srgbClr val="000099"/>
                </a:solidFill>
                <a:latin typeface="Trebuchet MS" panose="020B0603020202020204" pitchFamily="34" charset="0"/>
              </a:rPr>
              <a:t>SECURITY</a:t>
            </a:r>
          </a:p>
          <a:p>
            <a:pPr algn="just">
              <a:lnSpc>
                <a:spcPct val="150000"/>
              </a:lnSpc>
              <a:buClrTx/>
              <a:buFont typeface="Wingdings" panose="05000000000000000000" pitchFamily="2" charset="2"/>
              <a:buChar char="Ø"/>
              <a:defRPr/>
            </a:pPr>
            <a:r>
              <a:rPr lang="en-US" sz="1800" b="1" dirty="0" smtClean="0">
                <a:solidFill>
                  <a:srgbClr val="000099"/>
                </a:solidFill>
                <a:latin typeface="Trebuchet MS" panose="020B0603020202020204" pitchFamily="34" charset="0"/>
              </a:rPr>
              <a:t>ISPS </a:t>
            </a:r>
            <a:r>
              <a:rPr lang="en-US" sz="1800" b="1" dirty="0">
                <a:solidFill>
                  <a:srgbClr val="000099"/>
                </a:solidFill>
                <a:latin typeface="Trebuchet MS" panose="020B0603020202020204" pitchFamily="34" charset="0"/>
              </a:rPr>
              <a:t>Code – </a:t>
            </a:r>
            <a:r>
              <a:rPr lang="en-US" sz="1800" b="1" i="1" dirty="0">
                <a:solidFill>
                  <a:srgbClr val="000099"/>
                </a:solidFill>
                <a:latin typeface="Trebuchet MS" panose="020B0603020202020204" pitchFamily="34" charset="0"/>
              </a:rPr>
              <a:t>International Ship and Port Facility Security </a:t>
            </a:r>
            <a:r>
              <a:rPr lang="en-US" sz="1800" b="1" i="1" dirty="0" smtClean="0">
                <a:solidFill>
                  <a:srgbClr val="000099"/>
                </a:solidFill>
                <a:latin typeface="Trebuchet MS" panose="020B0603020202020204" pitchFamily="34" charset="0"/>
              </a:rPr>
              <a:t>Code: </a:t>
            </a:r>
            <a:r>
              <a:rPr lang="en-US" sz="1800" dirty="0" smtClean="0">
                <a:latin typeface="Trebuchet MS" panose="020B0603020202020204" pitchFamily="34" charset="0"/>
              </a:rPr>
              <a:t>Mandates </a:t>
            </a:r>
            <a:r>
              <a:rPr lang="en-US" sz="1800" dirty="0">
                <a:latin typeface="Trebuchet MS" panose="020B0603020202020204" pitchFamily="34" charset="0"/>
              </a:rPr>
              <a:t>security plans, personnel training, and access controls on ships and </a:t>
            </a:r>
            <a:r>
              <a:rPr lang="en-US" sz="1800" dirty="0" smtClean="0">
                <a:latin typeface="Trebuchet MS" panose="020B0603020202020204" pitchFamily="34" charset="0"/>
              </a:rPr>
              <a:t>ports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WCO SAFE Framework – </a:t>
            </a:r>
            <a:r>
              <a:rPr lang="en-US" sz="1800" b="1" i="1" dirty="0">
                <a:solidFill>
                  <a:srgbClr val="000099"/>
                </a:solidFill>
                <a:latin typeface="Trebuchet MS" panose="020B0603020202020204" pitchFamily="34" charset="0"/>
              </a:rPr>
              <a:t>World Customs Organization SAFE Framework of </a:t>
            </a:r>
            <a:r>
              <a:rPr lang="en-US" sz="1800" b="1" i="1" dirty="0" smtClean="0">
                <a:solidFill>
                  <a:srgbClr val="000099"/>
                </a:solidFill>
                <a:latin typeface="Trebuchet MS" panose="020B0603020202020204" pitchFamily="34" charset="0"/>
              </a:rPr>
              <a:t>Standards: </a:t>
            </a:r>
            <a:r>
              <a:rPr lang="en-US" sz="1800" dirty="0" smtClean="0">
                <a:latin typeface="Trebuchet MS" panose="020B0603020202020204" pitchFamily="34" charset="0"/>
              </a:rPr>
              <a:t>Secures </a:t>
            </a:r>
            <a:r>
              <a:rPr lang="en-US" sz="1800" dirty="0">
                <a:latin typeface="Trebuchet MS" panose="020B0603020202020204" pitchFamily="34" charset="0"/>
              </a:rPr>
              <a:t>global trade and maritime cargo against terrorism and </a:t>
            </a:r>
            <a:r>
              <a:rPr lang="en-US" sz="1800" dirty="0" smtClean="0">
                <a:latin typeface="Trebuchet MS" panose="020B0603020202020204" pitchFamily="34" charset="0"/>
              </a:rPr>
              <a:t>smuggling</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IMO/ILO Port Security Code – </a:t>
            </a:r>
            <a:r>
              <a:rPr lang="en-US" sz="1800" b="1" i="1" dirty="0">
                <a:solidFill>
                  <a:srgbClr val="000099"/>
                </a:solidFill>
                <a:latin typeface="Trebuchet MS" panose="020B0603020202020204" pitchFamily="34" charset="0"/>
              </a:rPr>
              <a:t>IMO-ILO Code of Practice on Security in </a:t>
            </a:r>
            <a:r>
              <a:rPr lang="en-US" sz="1800" b="1" i="1" dirty="0" smtClean="0">
                <a:solidFill>
                  <a:srgbClr val="000099"/>
                </a:solidFill>
                <a:latin typeface="Trebuchet MS" panose="020B0603020202020204" pitchFamily="34" charset="0"/>
              </a:rPr>
              <a:t>Ports: </a:t>
            </a:r>
            <a:r>
              <a:rPr lang="en-US" sz="1800" dirty="0" smtClean="0">
                <a:latin typeface="Trebuchet MS" panose="020B0603020202020204" pitchFamily="34" charset="0"/>
              </a:rPr>
              <a:t>Ensures </a:t>
            </a:r>
            <a:r>
              <a:rPr lang="en-US" sz="1800" dirty="0">
                <a:latin typeface="Trebuchet MS" panose="020B0603020202020204" pitchFamily="34" charset="0"/>
              </a:rPr>
              <a:t>safety of workers and infrastructure at port </a:t>
            </a:r>
            <a:r>
              <a:rPr lang="en-US" sz="1800" dirty="0" smtClean="0">
                <a:latin typeface="Trebuchet MS" panose="020B0603020202020204" pitchFamily="34" charset="0"/>
              </a:rPr>
              <a:t>facilities</a:t>
            </a:r>
            <a:endParaRPr lang="en-US" sz="1800" dirty="0">
              <a:latin typeface="Trebuchet MS" panose="020B0603020202020204" pitchFamily="34" charset="0"/>
            </a:endParaRPr>
          </a:p>
          <a:p>
            <a:pPr marL="0" indent="0" algn="just">
              <a:lnSpc>
                <a:spcPct val="150000"/>
              </a:lnSpc>
              <a:buClrTx/>
              <a:buFont typeface="Wingdings 2" panose="05020102010507070707" pitchFamily="18" charset="2"/>
              <a:buNone/>
              <a:defRPr/>
            </a:pPr>
            <a:r>
              <a:rPr lang="en-US" sz="1800" b="1" dirty="0" smtClean="0">
                <a:solidFill>
                  <a:srgbClr val="000099"/>
                </a:solidFill>
                <a:latin typeface="Trebuchet MS" panose="020B0603020202020204" pitchFamily="34" charset="0"/>
              </a:rPr>
              <a:t>NAVIGATION</a:t>
            </a:r>
          </a:p>
          <a:p>
            <a:pPr algn="just">
              <a:lnSpc>
                <a:spcPct val="150000"/>
              </a:lnSpc>
              <a:buClrTx/>
              <a:buFont typeface="Wingdings" panose="05000000000000000000" pitchFamily="2" charset="2"/>
              <a:buChar char="Ø"/>
              <a:defRPr/>
            </a:pPr>
            <a:r>
              <a:rPr lang="en-US" sz="1800" b="1" dirty="0" smtClean="0">
                <a:solidFill>
                  <a:srgbClr val="000099"/>
                </a:solidFill>
                <a:latin typeface="Trebuchet MS" panose="020B0603020202020204" pitchFamily="34" charset="0"/>
              </a:rPr>
              <a:t>COLREG </a:t>
            </a:r>
            <a:r>
              <a:rPr lang="en-US" sz="1800" b="1" dirty="0">
                <a:solidFill>
                  <a:srgbClr val="000099"/>
                </a:solidFill>
                <a:latin typeface="Trebuchet MS" panose="020B0603020202020204" pitchFamily="34" charset="0"/>
              </a:rPr>
              <a:t>– </a:t>
            </a:r>
            <a:r>
              <a:rPr lang="en-US" sz="1800" b="1" i="1" dirty="0">
                <a:solidFill>
                  <a:srgbClr val="000099"/>
                </a:solidFill>
                <a:latin typeface="Trebuchet MS" panose="020B0603020202020204" pitchFamily="34" charset="0"/>
              </a:rPr>
              <a:t>Convention on the International Regulations for Preventing Collisions at </a:t>
            </a:r>
            <a:r>
              <a:rPr lang="en-US" sz="1800" b="1" i="1" dirty="0" smtClean="0">
                <a:solidFill>
                  <a:srgbClr val="000099"/>
                </a:solidFill>
                <a:latin typeface="Trebuchet MS" panose="020B0603020202020204" pitchFamily="34" charset="0"/>
              </a:rPr>
              <a:t>Sea: </a:t>
            </a:r>
            <a:r>
              <a:rPr lang="en-US" sz="1800" dirty="0" smtClean="0">
                <a:latin typeface="Trebuchet MS" panose="020B0603020202020204" pitchFamily="34" charset="0"/>
              </a:rPr>
              <a:t>Sets </a:t>
            </a:r>
            <a:r>
              <a:rPr lang="en-US" sz="1800" dirty="0">
                <a:latin typeface="Trebuchet MS" panose="020B0603020202020204" pitchFamily="34" charset="0"/>
              </a:rPr>
              <a:t>navigational rules to avoid ship </a:t>
            </a:r>
            <a:r>
              <a:rPr lang="en-US" sz="1800" dirty="0" smtClean="0">
                <a:latin typeface="Trebuchet MS" panose="020B0603020202020204" pitchFamily="34" charset="0"/>
              </a:rPr>
              <a:t>collisions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IALA Guidelines – </a:t>
            </a:r>
            <a:r>
              <a:rPr lang="en-US" sz="1800" b="1" i="1" dirty="0">
                <a:solidFill>
                  <a:srgbClr val="000099"/>
                </a:solidFill>
                <a:latin typeface="Trebuchet MS" panose="020B0603020202020204" pitchFamily="34" charset="0"/>
              </a:rPr>
              <a:t>International Association of Marine Aids to Navigation and Lighthouse Authorities </a:t>
            </a:r>
            <a:r>
              <a:rPr lang="en-US" sz="1800" b="1" i="1" dirty="0" smtClean="0">
                <a:solidFill>
                  <a:srgbClr val="000099"/>
                </a:solidFill>
                <a:latin typeface="Trebuchet MS" panose="020B0603020202020204" pitchFamily="34" charset="0"/>
              </a:rPr>
              <a:t>Guidelines: </a:t>
            </a:r>
            <a:r>
              <a:rPr lang="en-US" sz="1800" dirty="0" smtClean="0">
                <a:latin typeface="Trebuchet MS" panose="020B0603020202020204" pitchFamily="34" charset="0"/>
              </a:rPr>
              <a:t>Provides </a:t>
            </a:r>
            <a:r>
              <a:rPr lang="en-US" sz="1800" dirty="0">
                <a:latin typeface="Trebuchet MS" panose="020B0603020202020204" pitchFamily="34" charset="0"/>
              </a:rPr>
              <a:t>technical standards for navigation aids like buoys and </a:t>
            </a:r>
            <a:r>
              <a:rPr lang="en-US" sz="1800" dirty="0" smtClean="0">
                <a:latin typeface="Trebuchet MS" panose="020B0603020202020204" pitchFamily="34" charset="0"/>
              </a:rPr>
              <a:t>beacons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NAVTEX Manual – </a:t>
            </a:r>
            <a:r>
              <a:rPr lang="en-US" sz="1800" b="1" i="1" dirty="0">
                <a:solidFill>
                  <a:srgbClr val="000099"/>
                </a:solidFill>
                <a:latin typeface="Trebuchet MS" panose="020B0603020202020204" pitchFamily="34" charset="0"/>
              </a:rPr>
              <a:t>Navigational Telex </a:t>
            </a:r>
            <a:r>
              <a:rPr lang="en-US" sz="1800" b="1" i="1" dirty="0" smtClean="0">
                <a:solidFill>
                  <a:srgbClr val="000099"/>
                </a:solidFill>
                <a:latin typeface="Trebuchet MS" panose="020B0603020202020204" pitchFamily="34" charset="0"/>
              </a:rPr>
              <a:t>Manual: </a:t>
            </a:r>
            <a:r>
              <a:rPr lang="en-US" sz="1800" dirty="0" smtClean="0">
                <a:latin typeface="Trebuchet MS" panose="020B0603020202020204" pitchFamily="34" charset="0"/>
              </a:rPr>
              <a:t>Outlines </a:t>
            </a:r>
            <a:r>
              <a:rPr lang="en-US" sz="1800" dirty="0">
                <a:latin typeface="Trebuchet MS" panose="020B0603020202020204" pitchFamily="34" charset="0"/>
              </a:rPr>
              <a:t>procedures for automated maritime safety </a:t>
            </a:r>
            <a:r>
              <a:rPr lang="en-US" sz="1800" dirty="0" smtClean="0">
                <a:latin typeface="Trebuchet MS" panose="020B0603020202020204" pitchFamily="34" charset="0"/>
              </a:rPr>
              <a:t>broadcasts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ECDIS Guidelines – </a:t>
            </a:r>
            <a:r>
              <a:rPr lang="en-US" sz="1800" b="1" i="1" dirty="0">
                <a:solidFill>
                  <a:srgbClr val="000099"/>
                </a:solidFill>
                <a:latin typeface="Trebuchet MS" panose="020B0603020202020204" pitchFamily="34" charset="0"/>
              </a:rPr>
              <a:t>Electronic Chart Display and Information System </a:t>
            </a:r>
            <a:r>
              <a:rPr lang="en-US" sz="1800" b="1" i="1" dirty="0" smtClean="0">
                <a:solidFill>
                  <a:srgbClr val="000099"/>
                </a:solidFill>
                <a:latin typeface="Trebuchet MS" panose="020B0603020202020204" pitchFamily="34" charset="0"/>
              </a:rPr>
              <a:t>Guidelines: </a:t>
            </a:r>
            <a:r>
              <a:rPr lang="en-US" sz="1800" dirty="0" smtClean="0">
                <a:latin typeface="Trebuchet MS" panose="020B0603020202020204" pitchFamily="34" charset="0"/>
              </a:rPr>
              <a:t>Defines </a:t>
            </a:r>
            <a:r>
              <a:rPr lang="en-US" sz="1800" dirty="0">
                <a:latin typeface="Trebuchet MS" panose="020B0603020202020204" pitchFamily="34" charset="0"/>
              </a:rPr>
              <a:t>performance and operational standards for digital navigation systems</a:t>
            </a:r>
            <a:r>
              <a:rPr lang="en-US" sz="1800" dirty="0" smtClean="0">
                <a:latin typeface="Trebuchet MS" panose="020B0603020202020204" pitchFamily="34" charset="0"/>
              </a:rPr>
              <a:t>.</a:t>
            </a:r>
            <a:endParaRPr lang="en-US" sz="1800" dirty="0">
              <a:latin typeface="Trebuchet MS" panose="020B0603020202020204" pitchFamily="34" charset="0"/>
            </a:endParaRPr>
          </a:p>
        </p:txBody>
      </p:sp>
      <p:sp>
        <p:nvSpPr>
          <p:cNvPr id="93187"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latin typeface="Trebuchet MS" panose="020B0603020202020204" pitchFamily="34" charset="0"/>
              </a:rPr>
              <a:t>INSTRUMENTS IMO CODES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indent="0" algn="just">
              <a:lnSpc>
                <a:spcPct val="150000"/>
              </a:lnSpc>
              <a:buClrTx/>
              <a:buFont typeface="Wingdings 2" panose="05020102010507070707" pitchFamily="18" charset="2"/>
              <a:buNone/>
              <a:defRPr/>
            </a:pPr>
            <a:r>
              <a:rPr lang="en-US" sz="1800" b="1" dirty="0" smtClean="0">
                <a:solidFill>
                  <a:srgbClr val="000099"/>
                </a:solidFill>
                <a:latin typeface="Trebuchet MS" panose="020B0603020202020204" pitchFamily="34" charset="0"/>
              </a:rPr>
              <a:t>SATELLITE AND COMMUNICATION</a:t>
            </a:r>
            <a:endParaRPr lang="en-US" sz="1800" dirty="0" smtClean="0">
              <a:solidFill>
                <a:srgbClr val="000099"/>
              </a:solidFill>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smtClean="0">
                <a:solidFill>
                  <a:srgbClr val="000099"/>
                </a:solidFill>
                <a:latin typeface="Trebuchet MS" panose="020B0603020202020204" pitchFamily="34" charset="0"/>
              </a:rPr>
              <a:t>GMDSS</a:t>
            </a:r>
            <a:r>
              <a:rPr lang="en-US" sz="1800" dirty="0" smtClean="0">
                <a:solidFill>
                  <a:srgbClr val="000099"/>
                </a:solidFill>
                <a:latin typeface="Trebuchet MS" panose="020B0603020202020204" pitchFamily="34" charset="0"/>
              </a:rPr>
              <a:t> </a:t>
            </a:r>
            <a:r>
              <a:rPr lang="en-US" sz="1800" dirty="0">
                <a:solidFill>
                  <a:srgbClr val="000099"/>
                </a:solidFill>
                <a:latin typeface="Trebuchet MS" panose="020B0603020202020204" pitchFamily="34" charset="0"/>
              </a:rPr>
              <a:t>– </a:t>
            </a:r>
            <a:r>
              <a:rPr lang="en-US" sz="1800" i="1" dirty="0">
                <a:solidFill>
                  <a:srgbClr val="000099"/>
                </a:solidFill>
                <a:latin typeface="Trebuchet MS" panose="020B0603020202020204" pitchFamily="34" charset="0"/>
              </a:rPr>
              <a:t>Global Maritime Distress and Safety </a:t>
            </a:r>
            <a:r>
              <a:rPr lang="en-US" sz="1800" i="1" dirty="0" smtClean="0">
                <a:solidFill>
                  <a:srgbClr val="000099"/>
                </a:solidFill>
                <a:latin typeface="Trebuchet MS" panose="020B0603020202020204" pitchFamily="34" charset="0"/>
              </a:rPr>
              <a:t>System: </a:t>
            </a:r>
            <a:r>
              <a:rPr lang="en-US" sz="1800" dirty="0" smtClean="0">
                <a:latin typeface="Trebuchet MS" panose="020B0603020202020204" pitchFamily="34" charset="0"/>
              </a:rPr>
              <a:t>Integrates </a:t>
            </a:r>
            <a:r>
              <a:rPr lang="en-US" sz="1800" dirty="0">
                <a:latin typeface="Trebuchet MS" panose="020B0603020202020204" pitchFamily="34" charset="0"/>
              </a:rPr>
              <a:t>satellite and terrestrial communication for distress alerts and maritime </a:t>
            </a:r>
            <a:r>
              <a:rPr lang="en-US" sz="1800" dirty="0" smtClean="0">
                <a:latin typeface="Trebuchet MS" panose="020B0603020202020204" pitchFamily="34" charset="0"/>
              </a:rPr>
              <a:t>safety</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ITU Radio Regulations – </a:t>
            </a:r>
            <a:r>
              <a:rPr lang="en-US" sz="1800" b="1" i="1" dirty="0">
                <a:solidFill>
                  <a:srgbClr val="000099"/>
                </a:solidFill>
                <a:latin typeface="Trebuchet MS" panose="020B0603020202020204" pitchFamily="34" charset="0"/>
              </a:rPr>
              <a:t>International Telecommunication Union Radio </a:t>
            </a:r>
            <a:r>
              <a:rPr lang="en-US" sz="1800" b="1" i="1" dirty="0" smtClean="0">
                <a:solidFill>
                  <a:srgbClr val="000099"/>
                </a:solidFill>
                <a:latin typeface="Trebuchet MS" panose="020B0603020202020204" pitchFamily="34" charset="0"/>
              </a:rPr>
              <a:t>Regulations: </a:t>
            </a:r>
            <a:r>
              <a:rPr lang="en-US" sz="1800" dirty="0" smtClean="0">
                <a:latin typeface="Trebuchet MS" panose="020B0603020202020204" pitchFamily="34" charset="0"/>
              </a:rPr>
              <a:t>Allocates </a:t>
            </a:r>
            <a:r>
              <a:rPr lang="en-US" sz="1800" dirty="0">
                <a:latin typeface="Trebuchet MS" panose="020B0603020202020204" pitchFamily="34" charset="0"/>
              </a:rPr>
              <a:t>radio frequencies and governs maritime communication </a:t>
            </a:r>
            <a:r>
              <a:rPr lang="en-US" sz="1800" dirty="0" smtClean="0">
                <a:latin typeface="Trebuchet MS" panose="020B0603020202020204" pitchFamily="34" charset="0"/>
              </a:rPr>
              <a:t>systems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Inmarsat</a:t>
            </a:r>
            <a:r>
              <a:rPr lang="en-US" sz="1800" dirty="0">
                <a:solidFill>
                  <a:srgbClr val="000099"/>
                </a:solidFill>
                <a:latin typeface="Trebuchet MS" panose="020B0603020202020204" pitchFamily="34" charset="0"/>
              </a:rPr>
              <a:t> – </a:t>
            </a:r>
            <a:r>
              <a:rPr lang="en-US" sz="1800" i="1" dirty="0">
                <a:solidFill>
                  <a:srgbClr val="000099"/>
                </a:solidFill>
                <a:latin typeface="Trebuchet MS" panose="020B0603020202020204" pitchFamily="34" charset="0"/>
              </a:rPr>
              <a:t>International Maritime Satellite Organization (now a private company</a:t>
            </a:r>
            <a:r>
              <a:rPr lang="en-US" sz="1800" i="1" dirty="0" smtClean="0">
                <a:solidFill>
                  <a:srgbClr val="000099"/>
                </a:solidFill>
                <a:latin typeface="Trebuchet MS" panose="020B0603020202020204" pitchFamily="34" charset="0"/>
              </a:rPr>
              <a:t>): </a:t>
            </a:r>
            <a:r>
              <a:rPr lang="en-US" sz="1800" dirty="0" smtClean="0">
                <a:latin typeface="Trebuchet MS" panose="020B0603020202020204" pitchFamily="34" charset="0"/>
              </a:rPr>
              <a:t>Provides </a:t>
            </a:r>
            <a:r>
              <a:rPr lang="en-US" sz="1800" dirty="0">
                <a:latin typeface="Trebuchet MS" panose="020B0603020202020204" pitchFamily="34" charset="0"/>
              </a:rPr>
              <a:t>satellite communication services used in maritime safety and navigation.</a:t>
            </a:r>
          </a:p>
          <a:p>
            <a:pPr marL="0" indent="0" algn="just">
              <a:lnSpc>
                <a:spcPct val="150000"/>
              </a:lnSpc>
              <a:buClrTx/>
              <a:buFont typeface="Wingdings 2" panose="05020102010507070707" pitchFamily="18" charset="2"/>
              <a:buNone/>
              <a:defRPr/>
            </a:pPr>
            <a:r>
              <a:rPr lang="en-US" sz="1800" b="1" dirty="0" smtClean="0">
                <a:solidFill>
                  <a:srgbClr val="000099"/>
                </a:solidFill>
                <a:latin typeface="Trebuchet MS" panose="020B0603020202020204" pitchFamily="34" charset="0"/>
              </a:rPr>
              <a:t>RADIO COMMUNICATIONS</a:t>
            </a:r>
          </a:p>
          <a:p>
            <a:pPr algn="just">
              <a:lnSpc>
                <a:spcPct val="150000"/>
              </a:lnSpc>
              <a:buClrTx/>
              <a:buFont typeface="Wingdings" panose="05000000000000000000" pitchFamily="2" charset="2"/>
              <a:buChar char="Ø"/>
              <a:defRPr/>
            </a:pPr>
            <a:r>
              <a:rPr lang="en-US" sz="1800" b="1" dirty="0" smtClean="0">
                <a:solidFill>
                  <a:srgbClr val="000099"/>
                </a:solidFill>
                <a:latin typeface="Trebuchet MS" panose="020B0603020202020204" pitchFamily="34" charset="0"/>
              </a:rPr>
              <a:t>Radio </a:t>
            </a:r>
            <a:r>
              <a:rPr lang="en-US" sz="1800" b="1" dirty="0">
                <a:solidFill>
                  <a:srgbClr val="000099"/>
                </a:solidFill>
                <a:latin typeface="Trebuchet MS" panose="020B0603020202020204" pitchFamily="34" charset="0"/>
              </a:rPr>
              <a:t>Regulations (ITU) – </a:t>
            </a:r>
            <a:r>
              <a:rPr lang="en-US" sz="1800" b="1" i="1" dirty="0">
                <a:solidFill>
                  <a:srgbClr val="000099"/>
                </a:solidFill>
                <a:latin typeface="Trebuchet MS" panose="020B0603020202020204" pitchFamily="34" charset="0"/>
              </a:rPr>
              <a:t>International Telecommunication Union Radio </a:t>
            </a:r>
            <a:r>
              <a:rPr lang="en-US" sz="1800" b="1" i="1" dirty="0" smtClean="0">
                <a:solidFill>
                  <a:srgbClr val="000099"/>
                </a:solidFill>
                <a:latin typeface="Trebuchet MS" panose="020B0603020202020204" pitchFamily="34" charset="0"/>
              </a:rPr>
              <a:t>Regulations: </a:t>
            </a:r>
            <a:r>
              <a:rPr lang="en-US" sz="1800" dirty="0" smtClean="0">
                <a:latin typeface="Trebuchet MS" panose="020B0603020202020204" pitchFamily="34" charset="0"/>
              </a:rPr>
              <a:t>Framework </a:t>
            </a:r>
            <a:r>
              <a:rPr lang="en-US" sz="1800" dirty="0">
                <a:latin typeface="Trebuchet MS" panose="020B0603020202020204" pitchFamily="34" charset="0"/>
              </a:rPr>
              <a:t>governing the use of maritime mobile and satellite radio </a:t>
            </a:r>
            <a:r>
              <a:rPr lang="en-US" sz="1800" dirty="0" smtClean="0">
                <a:latin typeface="Trebuchet MS" panose="020B0603020202020204" pitchFamily="34" charset="0"/>
              </a:rPr>
              <a:t>services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A.702(17) – </a:t>
            </a:r>
            <a:r>
              <a:rPr lang="en-US" sz="1800" b="1" i="1" dirty="0">
                <a:solidFill>
                  <a:srgbClr val="000099"/>
                </a:solidFill>
                <a:latin typeface="Trebuchet MS" panose="020B0603020202020204" pitchFamily="34" charset="0"/>
              </a:rPr>
              <a:t>IMO Assembly Resolution A.702(17</a:t>
            </a:r>
            <a:r>
              <a:rPr lang="en-US" sz="1800" b="1" i="1" dirty="0" smtClean="0">
                <a:solidFill>
                  <a:srgbClr val="000099"/>
                </a:solidFill>
                <a:latin typeface="Trebuchet MS" panose="020B0603020202020204" pitchFamily="34" charset="0"/>
              </a:rPr>
              <a:t>): </a:t>
            </a:r>
            <a:r>
              <a:rPr lang="en-US" sz="1800" dirty="0" smtClean="0">
                <a:latin typeface="Trebuchet MS" panose="020B0603020202020204" pitchFamily="34" charset="0"/>
              </a:rPr>
              <a:t>Guidelines </a:t>
            </a:r>
            <a:r>
              <a:rPr lang="en-US" sz="1800" dirty="0">
                <a:latin typeface="Trebuchet MS" panose="020B0603020202020204" pitchFamily="34" charset="0"/>
              </a:rPr>
              <a:t>for radio maintenance under GMDSS </a:t>
            </a:r>
            <a:r>
              <a:rPr lang="en-US" sz="1800" dirty="0" smtClean="0">
                <a:latin typeface="Trebuchet MS" panose="020B0603020202020204" pitchFamily="34" charset="0"/>
              </a:rPr>
              <a:t>requirements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a:solidFill>
                  <a:srgbClr val="000099"/>
                </a:solidFill>
                <a:latin typeface="Trebuchet MS" panose="020B0603020202020204" pitchFamily="34" charset="0"/>
              </a:rPr>
              <a:t>SOLAS Chapter IV – </a:t>
            </a:r>
            <a:r>
              <a:rPr lang="en-US" sz="1800" b="1" i="1" dirty="0" err="1">
                <a:solidFill>
                  <a:srgbClr val="000099"/>
                </a:solidFill>
                <a:latin typeface="Trebuchet MS" panose="020B0603020202020204" pitchFamily="34" charset="0"/>
              </a:rPr>
              <a:t>Radiocommunications</a:t>
            </a:r>
            <a:r>
              <a:rPr lang="en-US" sz="1800" b="1" i="1" dirty="0">
                <a:solidFill>
                  <a:srgbClr val="000099"/>
                </a:solidFill>
                <a:latin typeface="Trebuchet MS" panose="020B0603020202020204" pitchFamily="34" charset="0"/>
              </a:rPr>
              <a:t> Chapter of </a:t>
            </a:r>
            <a:r>
              <a:rPr lang="en-US" sz="1800" b="1" i="1" dirty="0" smtClean="0">
                <a:solidFill>
                  <a:srgbClr val="000099"/>
                </a:solidFill>
                <a:latin typeface="Trebuchet MS" panose="020B0603020202020204" pitchFamily="34" charset="0"/>
              </a:rPr>
              <a:t>SOLAS: </a:t>
            </a:r>
            <a:r>
              <a:rPr lang="en-US" sz="1800" dirty="0" smtClean="0">
                <a:latin typeface="Trebuchet MS" panose="020B0603020202020204" pitchFamily="34" charset="0"/>
              </a:rPr>
              <a:t>Specifies </a:t>
            </a:r>
            <a:r>
              <a:rPr lang="en-US" sz="1800" dirty="0">
                <a:latin typeface="Trebuchet MS" panose="020B0603020202020204" pitchFamily="34" charset="0"/>
              </a:rPr>
              <a:t>the radio equipment and protocols required for ship-to-ship and ship-to-shore </a:t>
            </a:r>
            <a:r>
              <a:rPr lang="en-US" sz="1800" dirty="0" smtClean="0">
                <a:latin typeface="Trebuchet MS" panose="020B0603020202020204" pitchFamily="34" charset="0"/>
              </a:rPr>
              <a:t>communication</a:t>
            </a:r>
            <a:r>
              <a:rPr lang="en-US" sz="1800" dirty="0">
                <a:latin typeface="Trebuchet MS" panose="020B0603020202020204" pitchFamily="34" charset="0"/>
              </a:rPr>
              <a:t> </a:t>
            </a:r>
          </a:p>
        </p:txBody>
      </p:sp>
      <p:sp>
        <p:nvSpPr>
          <p:cNvPr id="94211"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latin typeface="Trebuchet MS" panose="020B0603020202020204" pitchFamily="34" charset="0"/>
              </a:rPr>
              <a:t>INSTRUMENTS IMO CODES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819400"/>
          <a:ext cx="91440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marL="0" indent="0" algn="just">
              <a:lnSpc>
                <a:spcPct val="170000"/>
              </a:lnSpc>
              <a:spcBef>
                <a:spcPts val="60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CTBTO – Comprehensive Nuclear-Test-Ban Treaty Organization: </a:t>
            </a:r>
            <a:r>
              <a:rPr lang="en-US" sz="1800" dirty="0" smtClean="0">
                <a:latin typeface="Trebuchet MS" panose="020B0603020202020204" pitchFamily="34" charset="0"/>
              </a:rPr>
              <a:t>Promotes CTBT enforcement, operates hydro-acoustic stations to detect underwater nuclear tests—enhancing maritime security and non-proliferation</a:t>
            </a:r>
          </a:p>
          <a:p>
            <a:pPr marL="0" indent="0" algn="just">
              <a:lnSpc>
                <a:spcPct val="170000"/>
              </a:lnSpc>
              <a:spcBef>
                <a:spcPts val="60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IAEA – International Atomic Energy Agency: </a:t>
            </a:r>
            <a:r>
              <a:rPr lang="en-US" sz="1800" dirty="0" smtClean="0">
                <a:latin typeface="Trebuchet MS" panose="020B0603020202020204" pitchFamily="34" charset="0"/>
              </a:rPr>
              <a:t>Monitors marine radioactivity and coastal nuclear safety. Supports ocean pollution studies through isotopic tracing and safeguards nuclear-powered vessels</a:t>
            </a:r>
          </a:p>
          <a:p>
            <a:pPr marL="0" indent="0" algn="just">
              <a:lnSpc>
                <a:spcPct val="170000"/>
              </a:lnSpc>
              <a:spcBef>
                <a:spcPts val="60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IOM – International Organization for Migration: </a:t>
            </a:r>
            <a:r>
              <a:rPr lang="en-US" sz="1800" dirty="0" smtClean="0">
                <a:latin typeface="Trebuchet MS" panose="020B0603020202020204" pitchFamily="34" charset="0"/>
              </a:rPr>
              <a:t>Addresses migration from coastal areas and SIDS due to climate impacts. Supports disaster planning and relocation linked to sea-level rise</a:t>
            </a:r>
          </a:p>
          <a:p>
            <a:pPr marL="0" indent="0" algn="just">
              <a:lnSpc>
                <a:spcPct val="170000"/>
              </a:lnSpc>
              <a:spcBef>
                <a:spcPts val="60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OPCW – </a:t>
            </a:r>
            <a:r>
              <a:rPr lang="en-US" sz="1800" b="1" dirty="0" err="1" smtClean="0">
                <a:solidFill>
                  <a:srgbClr val="000099"/>
                </a:solidFill>
                <a:latin typeface="Trebuchet MS" panose="020B0603020202020204" pitchFamily="34" charset="0"/>
              </a:rPr>
              <a:t>Organisation</a:t>
            </a:r>
            <a:r>
              <a:rPr lang="en-US" sz="1800" b="1" dirty="0" smtClean="0">
                <a:solidFill>
                  <a:srgbClr val="000099"/>
                </a:solidFill>
                <a:latin typeface="Trebuchet MS" panose="020B0603020202020204" pitchFamily="34" charset="0"/>
              </a:rPr>
              <a:t> for the Prohibition of Chemical Weapons: </a:t>
            </a:r>
            <a:r>
              <a:rPr lang="en-US" sz="1800" dirty="0" smtClean="0">
                <a:latin typeface="Trebuchet MS" panose="020B0603020202020204" pitchFamily="34" charset="0"/>
              </a:rPr>
              <a:t>Monitors chemical threats to marine environments, deters sea dumping, and enhances maritime chemical safety and coastal protection</a:t>
            </a:r>
          </a:p>
          <a:p>
            <a:pPr marL="0" indent="0" algn="just">
              <a:lnSpc>
                <a:spcPct val="170000"/>
              </a:lnSpc>
              <a:spcBef>
                <a:spcPts val="60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UNFCCC – UN Framework Convention on Climate Change: </a:t>
            </a:r>
            <a:r>
              <a:rPr lang="en-US" sz="1800" dirty="0" smtClean="0">
                <a:latin typeface="Trebuchet MS" panose="020B0603020202020204" pitchFamily="34" charset="0"/>
              </a:rPr>
              <a:t>Leads global climate action, including marine-focused adaptation, ocean acidification, sea-level rise, and sustainable blue economy promotion</a:t>
            </a:r>
          </a:p>
          <a:p>
            <a:pPr marL="0" indent="0" algn="just">
              <a:lnSpc>
                <a:spcPct val="170000"/>
              </a:lnSpc>
              <a:spcBef>
                <a:spcPts val="60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WTO – World Trade Organization: </a:t>
            </a:r>
            <a:r>
              <a:rPr lang="en-US" sz="1800" dirty="0" smtClean="0">
                <a:latin typeface="Trebuchet MS" panose="020B0603020202020204" pitchFamily="34" charset="0"/>
              </a:rPr>
              <a:t>Regulates maritime trade and fisheries. Its 2022 Fisheries Subsidies Agreement targets harmful practices like overfishing and IUU fishing</a:t>
            </a:r>
          </a:p>
          <a:p>
            <a:pPr marL="0" indent="0" algn="just">
              <a:lnSpc>
                <a:spcPct val="170000"/>
              </a:lnSpc>
              <a:spcBef>
                <a:spcPts val="600"/>
              </a:spcBef>
              <a:buClrTx/>
              <a:buFont typeface="Wingdings 2" panose="05020102010507070707" pitchFamily="18" charset="2"/>
              <a:buNone/>
              <a:defRPr/>
            </a:pPr>
            <a:r>
              <a:rPr lang="en-US" sz="1800" b="1" dirty="0" smtClean="0">
                <a:solidFill>
                  <a:srgbClr val="000099"/>
                </a:solidFill>
                <a:latin typeface="Trebuchet MS" panose="020B0603020202020204" pitchFamily="34" charset="0"/>
              </a:rPr>
              <a:t>ITC – International Trade Centre: </a:t>
            </a:r>
            <a:r>
              <a:rPr lang="en-US" sz="1800" dirty="0" smtClean="0">
                <a:latin typeface="Trebuchet MS" panose="020B0603020202020204" pitchFamily="34" charset="0"/>
              </a:rPr>
              <a:t>Supports marine-sector SMEs in sustainable trade (e.g., seafood, tourism). Boosts blue economy entrepreneurship in developing nations</a:t>
            </a:r>
            <a:endParaRPr lang="en-US" sz="1800" dirty="0">
              <a:latin typeface="Trebuchet MS" panose="020B0603020202020204" pitchFamily="34" charset="0"/>
            </a:endParaRPr>
          </a:p>
        </p:txBody>
      </p:sp>
      <p:sp>
        <p:nvSpPr>
          <p:cNvPr id="96259" name="AutoShape 37"/>
          <p:cNvSpPr>
            <a:spLocks noChangeArrowheads="1"/>
          </p:cNvSpPr>
          <p:nvPr/>
        </p:nvSpPr>
        <p:spPr bwMode="auto">
          <a:xfrm>
            <a:off x="1219200" y="76200"/>
            <a:ext cx="6705600" cy="4572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ORGANIZATIONS &amp; PROCESSES UNDER UNO</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438400"/>
          <a:ext cx="91440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algn="just" fontAlgn="t">
              <a:lnSpc>
                <a:spcPct val="150000"/>
              </a:lnSpc>
              <a:spcBef>
                <a:spcPts val="600"/>
              </a:spcBef>
              <a:spcAft>
                <a:spcPts val="600"/>
              </a:spcAft>
              <a:buClrTx/>
              <a:buFont typeface="Wingdings" pitchFamily="2" charset="2"/>
              <a:buChar char="v"/>
              <a:defRPr/>
            </a:pPr>
            <a:r>
              <a:rPr lang="en-US" sz="1800" b="1" dirty="0" smtClean="0">
                <a:solidFill>
                  <a:srgbClr val="0033CC"/>
                </a:solidFill>
                <a:latin typeface="Trebuchet MS" pitchFamily="34" charset="0"/>
              </a:rPr>
              <a:t>GESAMP </a:t>
            </a:r>
            <a:r>
              <a:rPr lang="en-US" sz="1800" dirty="0" smtClean="0">
                <a:solidFill>
                  <a:srgbClr val="0033CC"/>
                </a:solidFill>
                <a:latin typeface="Trebuchet MS" pitchFamily="34" charset="0"/>
              </a:rPr>
              <a:t>- </a:t>
            </a:r>
            <a:r>
              <a:rPr lang="en-US" sz="1800" dirty="0" smtClean="0">
                <a:latin typeface="Trebuchet MS" pitchFamily="34" charset="0"/>
              </a:rPr>
              <a:t>Joint Group of Experts on Scientific Aspects of Marine Environmental Protection. Established in 1967 by a number of UN Agencies. Deals with all scientific aspects on prevention, reduction and control of degradation of marine environment to sustain life support systems, resources and amenities</a:t>
            </a:r>
          </a:p>
          <a:p>
            <a:pPr algn="just" fontAlgn="t">
              <a:lnSpc>
                <a:spcPct val="150000"/>
              </a:lnSpc>
              <a:spcBef>
                <a:spcPts val="600"/>
              </a:spcBef>
              <a:spcAft>
                <a:spcPts val="600"/>
              </a:spcAft>
              <a:buClrTx/>
              <a:buFont typeface="Wingdings" pitchFamily="2" charset="2"/>
              <a:buChar char="v"/>
              <a:defRPr/>
            </a:pPr>
            <a:r>
              <a:rPr lang="en-US" sz="1800" b="1" dirty="0" smtClean="0">
                <a:solidFill>
                  <a:srgbClr val="0033CC"/>
                </a:solidFill>
                <a:latin typeface="Trebuchet MS" pitchFamily="34" charset="0"/>
              </a:rPr>
              <a:t>Global Ballast Partnerships</a:t>
            </a:r>
            <a:r>
              <a:rPr lang="en-US" sz="1800" dirty="0" smtClean="0">
                <a:latin typeface="Trebuchet MS" pitchFamily="34" charset="0"/>
              </a:rPr>
              <a:t> - Joint initiative founded by IMO, UNDP and GEF to assist developing countries to; reduce transfer of harmful aquatic organisms and pathogens in ships' ballast water</a:t>
            </a:r>
            <a:endParaRPr lang="en-US" sz="1800" dirty="0" smtClean="0">
              <a:solidFill>
                <a:srgbClr val="0033CC"/>
              </a:solidFill>
              <a:latin typeface="Trebuchet MS" pitchFamily="34" charset="0"/>
            </a:endParaRPr>
          </a:p>
          <a:p>
            <a:pPr algn="just" fontAlgn="t">
              <a:lnSpc>
                <a:spcPct val="150000"/>
              </a:lnSpc>
              <a:spcBef>
                <a:spcPts val="600"/>
              </a:spcBef>
              <a:spcAft>
                <a:spcPts val="600"/>
              </a:spcAft>
              <a:buClrTx/>
              <a:buFont typeface="Wingdings" pitchFamily="2" charset="2"/>
              <a:buChar char="v"/>
              <a:defRPr/>
            </a:pPr>
            <a:r>
              <a:rPr lang="en-US" sz="1800" b="1" dirty="0" smtClean="0">
                <a:solidFill>
                  <a:srgbClr val="0033CC"/>
                </a:solidFill>
                <a:latin typeface="Trebuchet MS" pitchFamily="34" charset="0"/>
              </a:rPr>
              <a:t>Global Marine Litter Information Gateway</a:t>
            </a:r>
            <a:r>
              <a:rPr lang="en-US" sz="1800" dirty="0" smtClean="0">
                <a:latin typeface="Trebuchet MS" pitchFamily="34" charset="0"/>
              </a:rPr>
              <a:t> - Joint UNEP &amp; GPA Coordination Office/IMO marine litter (marine debris) node of GPA Clearing-House Mechanism</a:t>
            </a:r>
          </a:p>
          <a:p>
            <a:pPr algn="just" fontAlgn="t">
              <a:lnSpc>
                <a:spcPct val="150000"/>
              </a:lnSpc>
              <a:spcBef>
                <a:spcPts val="600"/>
              </a:spcBef>
              <a:spcAft>
                <a:spcPts val="600"/>
              </a:spcAft>
              <a:buClrTx/>
              <a:buFont typeface="Wingdings" pitchFamily="2" charset="2"/>
              <a:buChar char="v"/>
              <a:defRPr/>
            </a:pPr>
            <a:r>
              <a:rPr lang="en-US" sz="1800" b="1" dirty="0" smtClean="0">
                <a:solidFill>
                  <a:srgbClr val="0033CC"/>
                </a:solidFill>
                <a:latin typeface="Trebuchet MS" pitchFamily="34" charset="0"/>
              </a:rPr>
              <a:t>REMPEITC-</a:t>
            </a:r>
            <a:r>
              <a:rPr lang="en-US" sz="1800" b="1" dirty="0" err="1" smtClean="0">
                <a:solidFill>
                  <a:srgbClr val="0033CC"/>
                </a:solidFill>
                <a:latin typeface="Trebuchet MS" pitchFamily="34" charset="0"/>
              </a:rPr>
              <a:t>Carib</a:t>
            </a:r>
            <a:r>
              <a:rPr lang="en-US" sz="1800" dirty="0" smtClean="0">
                <a:latin typeface="Trebuchet MS" pitchFamily="34" charset="0"/>
              </a:rPr>
              <a:t> - Regional Marine Pollution Emergency, Information and Training Center for Wider Caribbean Region (REMPEITC-</a:t>
            </a:r>
            <a:r>
              <a:rPr lang="en-US" sz="1800" dirty="0" err="1" smtClean="0">
                <a:latin typeface="Trebuchet MS" pitchFamily="34" charset="0"/>
              </a:rPr>
              <a:t>Carib</a:t>
            </a:r>
            <a:r>
              <a:rPr lang="en-US" sz="1800" dirty="0" smtClean="0">
                <a:latin typeface="Trebuchet MS" pitchFamily="34" charset="0"/>
              </a:rPr>
              <a:t>) is an IMO office which assists countries in region in preventing, preparing for and responding to major pollution incidents</a:t>
            </a:r>
          </a:p>
          <a:p>
            <a:pPr algn="just" fontAlgn="t">
              <a:lnSpc>
                <a:spcPct val="150000"/>
              </a:lnSpc>
              <a:spcBef>
                <a:spcPts val="600"/>
              </a:spcBef>
              <a:spcAft>
                <a:spcPts val="600"/>
              </a:spcAft>
              <a:buClrTx/>
              <a:buFont typeface="Wingdings" pitchFamily="2" charset="2"/>
              <a:buChar char="v"/>
              <a:defRPr/>
            </a:pPr>
            <a:r>
              <a:rPr lang="en-US" sz="1800" b="1" dirty="0" smtClean="0">
                <a:solidFill>
                  <a:srgbClr val="0033CC"/>
                </a:solidFill>
                <a:latin typeface="Trebuchet MS" pitchFamily="34" charset="0"/>
              </a:rPr>
              <a:t>REMPEC - </a:t>
            </a:r>
            <a:r>
              <a:rPr lang="en-US" sz="1800" dirty="0" smtClean="0">
                <a:latin typeface="Trebuchet MS" pitchFamily="34" charset="0"/>
              </a:rPr>
              <a:t>Regional Marine Pollution Emergency Response Centre for Mediterranean Sea (REMPEC)</a:t>
            </a:r>
          </a:p>
          <a:p>
            <a:pPr algn="just" fontAlgn="t">
              <a:lnSpc>
                <a:spcPct val="150000"/>
              </a:lnSpc>
              <a:spcBef>
                <a:spcPts val="600"/>
              </a:spcBef>
              <a:spcAft>
                <a:spcPts val="600"/>
              </a:spcAft>
              <a:buClrTx/>
              <a:buFont typeface="Wingdings" pitchFamily="2" charset="2"/>
              <a:buChar char="v"/>
              <a:defRPr/>
            </a:pPr>
            <a:r>
              <a:rPr lang="en-US" sz="1800" b="1" dirty="0" smtClean="0">
                <a:solidFill>
                  <a:srgbClr val="0033CC"/>
                </a:solidFill>
                <a:latin typeface="Trebuchet MS" pitchFamily="34" charset="0"/>
              </a:rPr>
              <a:t>PEMSEA - </a:t>
            </a:r>
            <a:r>
              <a:rPr lang="en-US" sz="1800" dirty="0" smtClean="0">
                <a:latin typeface="Trebuchet MS" pitchFamily="34" charset="0"/>
              </a:rPr>
              <a:t>Regional </a:t>
            </a:r>
            <a:r>
              <a:rPr lang="en-US" sz="1800" dirty="0" err="1" smtClean="0">
                <a:latin typeface="Trebuchet MS" pitchFamily="34" charset="0"/>
              </a:rPr>
              <a:t>Programme</a:t>
            </a:r>
            <a:r>
              <a:rPr lang="en-US" sz="1800" dirty="0" smtClean="0">
                <a:latin typeface="Trebuchet MS" pitchFamily="34" charset="0"/>
              </a:rPr>
              <a:t> for Marine Pollution Prevention and Management in East Asian Seas region</a:t>
            </a:r>
          </a:p>
        </p:txBody>
      </p:sp>
      <p:sp>
        <p:nvSpPr>
          <p:cNvPr id="97283" name="AutoShape 37"/>
          <p:cNvSpPr>
            <a:spLocks noChangeArrowheads="1"/>
          </p:cNvSpPr>
          <p:nvPr/>
        </p:nvSpPr>
        <p:spPr bwMode="auto">
          <a:xfrm>
            <a:off x="1219200" y="76200"/>
            <a:ext cx="6705600" cy="457200"/>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ORGANIZATIONS &amp; PROCESSES - IMO</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438400"/>
          <a:ext cx="91440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bwMode="auto">
          <a:xfrm>
            <a:off x="0" y="762000"/>
            <a:ext cx="9144000" cy="57912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spcBef>
                <a:spcPts val="600"/>
              </a:spcBef>
              <a:spcAft>
                <a:spcPts val="600"/>
              </a:spcAft>
              <a:buClrTx/>
              <a:buFont typeface="Wingdings" panose="05000000000000000000" pitchFamily="2" charset="2"/>
              <a:buChar char="Ø"/>
            </a:pPr>
            <a:r>
              <a:rPr lang="en-US" altLang="en-US" sz="1600" b="1" smtClean="0">
                <a:solidFill>
                  <a:srgbClr val="000099"/>
                </a:solidFill>
                <a:latin typeface="Trebuchet MS" panose="020B0603020202020204" pitchFamily="34" charset="0"/>
              </a:rPr>
              <a:t>South Asian Association for Regional Cooperation (SAARC)</a:t>
            </a:r>
          </a:p>
          <a:p>
            <a:pPr algn="just">
              <a:spcBef>
                <a:spcPts val="600"/>
              </a:spcBef>
              <a:spcAft>
                <a:spcPts val="600"/>
              </a:spcAft>
              <a:buClrTx/>
              <a:buFont typeface="Wingdings" panose="05000000000000000000" pitchFamily="2" charset="2"/>
              <a:buChar char="Ø"/>
            </a:pPr>
            <a:r>
              <a:rPr lang="en-US" altLang="en-US" sz="1600" smtClean="0">
                <a:latin typeface="Trebuchet MS" panose="020B0603020202020204" pitchFamily="34" charset="0"/>
              </a:rPr>
              <a:t>Relevant bodies:</a:t>
            </a:r>
          </a:p>
          <a:p>
            <a:pPr lvl="1" algn="just">
              <a:spcBef>
                <a:spcPts val="600"/>
              </a:spcBef>
              <a:spcAft>
                <a:spcPts val="600"/>
              </a:spcAft>
              <a:buClrTx/>
              <a:buFont typeface="Wingdings" panose="05000000000000000000" pitchFamily="2" charset="2"/>
              <a:buChar char="Ø"/>
            </a:pPr>
            <a:r>
              <a:rPr lang="en-US" altLang="en-US" sz="1600" smtClean="0">
                <a:latin typeface="Trebuchet MS" panose="020B0603020202020204" pitchFamily="34" charset="0"/>
              </a:rPr>
              <a:t>SAARC Coastal Zone Management Centre (closed in 2015, formerly in Maldives)</a:t>
            </a:r>
          </a:p>
          <a:p>
            <a:pPr lvl="1" algn="just">
              <a:spcBef>
                <a:spcPts val="600"/>
              </a:spcBef>
              <a:spcAft>
                <a:spcPts val="600"/>
              </a:spcAft>
              <a:buClrTx/>
              <a:buFont typeface="Wingdings" panose="05000000000000000000" pitchFamily="2" charset="2"/>
              <a:buChar char="Ø"/>
            </a:pPr>
            <a:r>
              <a:rPr lang="en-US" altLang="en-US" sz="1600" smtClean="0">
                <a:latin typeface="Trebuchet MS" panose="020B0603020202020204" pitchFamily="34" charset="0"/>
              </a:rPr>
              <a:t>SAARC Meteorological Research Centre - Facilitated dialogue on climate change, marine environment, and disaster risk reduction</a:t>
            </a:r>
          </a:p>
          <a:p>
            <a:pPr algn="just">
              <a:spcBef>
                <a:spcPts val="600"/>
              </a:spcBef>
              <a:spcAft>
                <a:spcPts val="600"/>
              </a:spcAft>
              <a:buClrTx/>
              <a:buFont typeface="Wingdings" panose="05000000000000000000" pitchFamily="2" charset="2"/>
              <a:buChar char="Ø"/>
            </a:pPr>
            <a:r>
              <a:rPr lang="en-US" altLang="en-US" sz="1600" b="1" smtClean="0">
                <a:solidFill>
                  <a:srgbClr val="000099"/>
                </a:solidFill>
                <a:latin typeface="Trebuchet MS" panose="020B0603020202020204" pitchFamily="34" charset="0"/>
              </a:rPr>
              <a:t>Bay of Bengal Initiative for Multi-Sectoral Technical &amp; Economic Cooperation (BIMSTEC)</a:t>
            </a:r>
          </a:p>
          <a:p>
            <a:pPr algn="just">
              <a:spcBef>
                <a:spcPts val="600"/>
              </a:spcBef>
              <a:spcAft>
                <a:spcPts val="600"/>
              </a:spcAft>
              <a:buClrTx/>
              <a:buFont typeface="Wingdings" panose="05000000000000000000" pitchFamily="2" charset="2"/>
              <a:buChar char="Ø"/>
            </a:pPr>
            <a:r>
              <a:rPr lang="en-US" altLang="en-US" sz="1600" smtClean="0">
                <a:latin typeface="Trebuchet MS" panose="020B0603020202020204" pitchFamily="34" charset="0"/>
              </a:rPr>
              <a:t>Role: Promotes coastal shipping, blue economy cooperation, and disaster management</a:t>
            </a:r>
          </a:p>
          <a:p>
            <a:pPr algn="just">
              <a:spcBef>
                <a:spcPts val="600"/>
              </a:spcBef>
              <a:spcAft>
                <a:spcPts val="600"/>
              </a:spcAft>
              <a:buClrTx/>
              <a:buFont typeface="Wingdings" panose="05000000000000000000" pitchFamily="2" charset="2"/>
              <a:buChar char="Ø"/>
            </a:pPr>
            <a:r>
              <a:rPr lang="en-US" altLang="en-US" sz="1600" b="1" smtClean="0">
                <a:solidFill>
                  <a:srgbClr val="000099"/>
                </a:solidFill>
                <a:latin typeface="Trebuchet MS" panose="020B0603020202020204" pitchFamily="34" charset="0"/>
              </a:rPr>
              <a:t>Indian Ocean Rim Association (IORA)</a:t>
            </a:r>
          </a:p>
          <a:p>
            <a:pPr algn="just">
              <a:spcBef>
                <a:spcPts val="600"/>
              </a:spcBef>
              <a:spcAft>
                <a:spcPts val="600"/>
              </a:spcAft>
              <a:buClrTx/>
              <a:buFont typeface="Wingdings" panose="05000000000000000000" pitchFamily="2" charset="2"/>
              <a:buChar char="Ø"/>
            </a:pPr>
            <a:r>
              <a:rPr lang="en-US" altLang="en-US" sz="1600" smtClean="0">
                <a:latin typeface="Trebuchet MS" panose="020B0603020202020204" pitchFamily="34" charset="0"/>
              </a:rPr>
              <a:t>Focus areas: Blue economy, Maritime safety and security, Fisheries management, Marine spatial planning, Women’s empowerment in maritime sectors</a:t>
            </a:r>
          </a:p>
          <a:p>
            <a:pPr algn="just">
              <a:spcBef>
                <a:spcPts val="600"/>
              </a:spcBef>
              <a:spcAft>
                <a:spcPts val="600"/>
              </a:spcAft>
              <a:buClrTx/>
              <a:buFont typeface="Wingdings" panose="05000000000000000000" pitchFamily="2" charset="2"/>
              <a:buChar char="Ø"/>
            </a:pPr>
            <a:r>
              <a:rPr lang="en-US" altLang="en-US" sz="1600" b="1" smtClean="0">
                <a:solidFill>
                  <a:srgbClr val="000099"/>
                </a:solidFill>
                <a:latin typeface="Trebuchet MS" panose="020B0603020202020204" pitchFamily="34" charset="0"/>
              </a:rPr>
              <a:t>South Asia Cooperative Environment Programme (SACEP)</a:t>
            </a:r>
          </a:p>
          <a:p>
            <a:pPr algn="just">
              <a:spcBef>
                <a:spcPts val="600"/>
              </a:spcBef>
              <a:spcAft>
                <a:spcPts val="600"/>
              </a:spcAft>
              <a:buClrTx/>
              <a:buFont typeface="Wingdings" panose="05000000000000000000" pitchFamily="2" charset="2"/>
              <a:buChar char="Ø"/>
            </a:pPr>
            <a:r>
              <a:rPr lang="en-US" altLang="en-US" sz="1600" smtClean="0">
                <a:latin typeface="Trebuchet MS" panose="020B0603020202020204" pitchFamily="34" charset="0"/>
              </a:rPr>
              <a:t>Mandate: Regional cooperation on marine environment protection, pollution control, and implementation of MEAs (Multilateral Environmental Agreements)</a:t>
            </a:r>
          </a:p>
          <a:p>
            <a:pPr algn="just">
              <a:spcBef>
                <a:spcPts val="600"/>
              </a:spcBef>
              <a:spcAft>
                <a:spcPts val="600"/>
              </a:spcAft>
              <a:buClrTx/>
              <a:buFont typeface="Wingdings" panose="05000000000000000000" pitchFamily="2" charset="2"/>
              <a:buChar char="Ø"/>
            </a:pPr>
            <a:r>
              <a:rPr lang="en-US" altLang="en-US" sz="1600" b="1" smtClean="0">
                <a:solidFill>
                  <a:srgbClr val="000099"/>
                </a:solidFill>
                <a:latin typeface="Trebuchet MS" panose="020B0603020202020204" pitchFamily="34" charset="0"/>
              </a:rPr>
              <a:t>Indian Ocean Commission (IOC)</a:t>
            </a:r>
            <a:r>
              <a:rPr lang="en-US" altLang="en-US" sz="1600" smtClean="0">
                <a:latin typeface="Trebuchet MS" panose="020B0603020202020204" pitchFamily="34" charset="0"/>
              </a:rPr>
              <a:t> (for Western Indian Ocean, includes observer engagement from South Asia)</a:t>
            </a:r>
          </a:p>
          <a:p>
            <a:pPr algn="just">
              <a:spcBef>
                <a:spcPts val="600"/>
              </a:spcBef>
              <a:spcAft>
                <a:spcPts val="600"/>
              </a:spcAft>
              <a:buClrTx/>
              <a:buFont typeface="Wingdings" panose="05000000000000000000" pitchFamily="2" charset="2"/>
              <a:buChar char="Ø"/>
            </a:pPr>
            <a:r>
              <a:rPr lang="en-US" altLang="en-US" sz="1600" smtClean="0">
                <a:latin typeface="Trebuchet MS" panose="020B0603020202020204" pitchFamily="34" charset="0"/>
              </a:rPr>
              <a:t>Focus: Maritime surveillance, fisheries, marine biodiversity</a:t>
            </a:r>
          </a:p>
          <a:p>
            <a:pPr algn="just">
              <a:spcBef>
                <a:spcPts val="600"/>
              </a:spcBef>
              <a:spcAft>
                <a:spcPts val="600"/>
              </a:spcAft>
              <a:buClrTx/>
              <a:buFont typeface="Wingdings" panose="05000000000000000000" pitchFamily="2" charset="2"/>
              <a:buChar char="Ø"/>
            </a:pPr>
            <a:endParaRPr lang="en-US" altLang="en-US" sz="1600" smtClean="0">
              <a:latin typeface="Trebuchet MS" panose="020B0603020202020204" pitchFamily="34" charset="0"/>
            </a:endParaRPr>
          </a:p>
        </p:txBody>
      </p:sp>
      <p:sp>
        <p:nvSpPr>
          <p:cNvPr id="99331" name="AutoShape 37"/>
          <p:cNvSpPr>
            <a:spLocks noChangeArrowheads="1"/>
          </p:cNvSpPr>
          <p:nvPr/>
        </p:nvSpPr>
        <p:spPr bwMode="auto">
          <a:xfrm>
            <a:off x="1219200" y="76200"/>
            <a:ext cx="6705600" cy="457200"/>
          </a:xfrm>
          <a:prstGeom prst="flowChartAlternateProcess">
            <a:avLst/>
          </a:prstGeom>
          <a:solidFill>
            <a:srgbClr val="8B64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latin typeface="Trebuchet MS" panose="020B0603020202020204" pitchFamily="34" charset="0"/>
              </a:rPr>
              <a:t>Ocean Governance in South Asia - Institutions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bwMode="auto">
          <a:xfrm>
            <a:off x="0" y="762000"/>
            <a:ext cx="9144000" cy="57912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lnSpc>
                <a:spcPct val="150000"/>
              </a:lnSpc>
              <a:spcBef>
                <a:spcPts val="600"/>
              </a:spcBef>
              <a:spcAft>
                <a:spcPts val="600"/>
              </a:spcAft>
              <a:buClrTx/>
              <a:buFont typeface="Wingdings" panose="05000000000000000000" pitchFamily="2" charset="2"/>
              <a:buChar char="Ø"/>
            </a:pPr>
            <a:r>
              <a:rPr lang="en-US" altLang="en-US" sz="1600" b="1" smtClean="0">
                <a:latin typeface="Trebuchet MS" panose="020B0603020202020204" pitchFamily="34" charset="0"/>
              </a:rPr>
              <a:t>Key Legal Instruments (Adopted/Applied Regionally)</a:t>
            </a:r>
            <a:endParaRPr lang="en-US" altLang="en-US" sz="1600" smtClean="0">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Ø"/>
            </a:pPr>
            <a:r>
              <a:rPr lang="en-US" altLang="en-US" sz="1600" smtClean="0">
                <a:latin typeface="Trebuchet MS" panose="020B0603020202020204" pitchFamily="34" charset="0"/>
              </a:rPr>
              <a:t>Most South Asian states are parties to </a:t>
            </a:r>
            <a:r>
              <a:rPr lang="en-US" altLang="en-US" sz="1600" b="1" smtClean="0">
                <a:latin typeface="Trebuchet MS" panose="020B0603020202020204" pitchFamily="34" charset="0"/>
              </a:rPr>
              <a:t>UNCLOS</a:t>
            </a:r>
            <a:r>
              <a:rPr lang="en-US" altLang="en-US" sz="1600" smtClean="0">
                <a:latin typeface="Trebuchet MS" panose="020B0603020202020204" pitchFamily="34" charset="0"/>
              </a:rPr>
              <a:t>, </a:t>
            </a:r>
            <a:r>
              <a:rPr lang="en-US" altLang="en-US" sz="1600" b="1" smtClean="0">
                <a:latin typeface="Trebuchet MS" panose="020B0603020202020204" pitchFamily="34" charset="0"/>
              </a:rPr>
              <a:t>IMO conventions</a:t>
            </a:r>
            <a:r>
              <a:rPr lang="en-US" altLang="en-US" sz="1600" smtClean="0">
                <a:latin typeface="Trebuchet MS" panose="020B0603020202020204" pitchFamily="34" charset="0"/>
              </a:rPr>
              <a:t>, and several multilateral environmental treaties (MEAs).</a:t>
            </a:r>
          </a:p>
          <a:p>
            <a:pPr algn="just">
              <a:lnSpc>
                <a:spcPct val="150000"/>
              </a:lnSpc>
              <a:spcBef>
                <a:spcPts val="600"/>
              </a:spcBef>
              <a:spcAft>
                <a:spcPts val="600"/>
              </a:spcAft>
              <a:buClrTx/>
              <a:buFont typeface="Wingdings" panose="05000000000000000000" pitchFamily="2" charset="2"/>
              <a:buChar char="Ø"/>
            </a:pPr>
            <a:r>
              <a:rPr lang="en-US" altLang="en-US" sz="1600" b="1" smtClean="0">
                <a:latin typeface="Trebuchet MS" panose="020B0603020202020204" pitchFamily="34" charset="0"/>
              </a:rPr>
              <a:t>International Conventions Adopted Nationally (but with regional relevance):</a:t>
            </a:r>
            <a:endParaRPr lang="en-US" altLang="en-US" sz="1600" smtClean="0">
              <a:latin typeface="Trebuchet MS" panose="020B0603020202020204" pitchFamily="34" charset="0"/>
            </a:endParaRPr>
          </a:p>
          <a:p>
            <a:pPr algn="just">
              <a:lnSpc>
                <a:spcPct val="150000"/>
              </a:lnSpc>
              <a:spcBef>
                <a:spcPts val="600"/>
              </a:spcBef>
              <a:spcAft>
                <a:spcPts val="600"/>
              </a:spcAft>
              <a:buClrTx/>
              <a:buFont typeface="Wingdings" panose="05000000000000000000" pitchFamily="2" charset="2"/>
              <a:buChar char="Ø"/>
            </a:pPr>
            <a:r>
              <a:rPr lang="en-US" altLang="en-US" sz="1600" b="1" smtClean="0">
                <a:latin typeface="Trebuchet MS" panose="020B0603020202020204" pitchFamily="34" charset="0"/>
              </a:rPr>
              <a:t>UNCLOS (1982)</a:t>
            </a:r>
            <a:r>
              <a:rPr lang="en-US" altLang="en-US" sz="1600" smtClean="0">
                <a:latin typeface="Trebuchet MS" panose="020B0603020202020204" pitchFamily="34" charset="0"/>
              </a:rPr>
              <a:t> – maritime boundaries, EEZ rights, continental shelf claims.</a:t>
            </a:r>
          </a:p>
          <a:p>
            <a:pPr algn="just">
              <a:lnSpc>
                <a:spcPct val="150000"/>
              </a:lnSpc>
              <a:spcBef>
                <a:spcPts val="600"/>
              </a:spcBef>
              <a:spcAft>
                <a:spcPts val="600"/>
              </a:spcAft>
              <a:buClrTx/>
              <a:buFont typeface="Wingdings" panose="05000000000000000000" pitchFamily="2" charset="2"/>
              <a:buChar char="Ø"/>
            </a:pPr>
            <a:r>
              <a:rPr lang="en-US" altLang="en-US" sz="1600" b="1" smtClean="0">
                <a:latin typeface="Trebuchet MS" panose="020B0603020202020204" pitchFamily="34" charset="0"/>
              </a:rPr>
              <a:t>MARPOL, SOLAS, STCW, SAR, BWM</a:t>
            </a:r>
            <a:r>
              <a:rPr lang="en-US" altLang="en-US" sz="1600" smtClean="0">
                <a:latin typeface="Trebuchet MS" panose="020B0603020202020204" pitchFamily="34" charset="0"/>
              </a:rPr>
              <a:t> – incorporated into domestic law in India, Pakistan, Bangladesh, Sri Lanka.</a:t>
            </a:r>
          </a:p>
          <a:p>
            <a:pPr algn="just">
              <a:lnSpc>
                <a:spcPct val="150000"/>
              </a:lnSpc>
              <a:spcBef>
                <a:spcPts val="600"/>
              </a:spcBef>
              <a:spcAft>
                <a:spcPts val="600"/>
              </a:spcAft>
              <a:buClrTx/>
              <a:buFont typeface="Wingdings" panose="05000000000000000000" pitchFamily="2" charset="2"/>
              <a:buChar char="Ø"/>
            </a:pPr>
            <a:r>
              <a:rPr lang="en-US" altLang="en-US" sz="1600" b="1" smtClean="0">
                <a:latin typeface="Trebuchet MS" panose="020B0603020202020204" pitchFamily="34" charset="0"/>
              </a:rPr>
              <a:t>CBD (Convention on Biological Diversity)</a:t>
            </a:r>
            <a:r>
              <a:rPr lang="en-US" altLang="en-US" sz="1600" smtClean="0">
                <a:latin typeface="Trebuchet MS" panose="020B0603020202020204" pitchFamily="34" charset="0"/>
              </a:rPr>
              <a:t> – for marine biodiversity and MPAs.</a:t>
            </a:r>
          </a:p>
          <a:p>
            <a:pPr algn="just">
              <a:lnSpc>
                <a:spcPct val="150000"/>
              </a:lnSpc>
              <a:spcBef>
                <a:spcPts val="600"/>
              </a:spcBef>
              <a:spcAft>
                <a:spcPts val="600"/>
              </a:spcAft>
              <a:buClrTx/>
              <a:buFont typeface="Wingdings" panose="05000000000000000000" pitchFamily="2" charset="2"/>
              <a:buChar char="Ø"/>
            </a:pPr>
            <a:r>
              <a:rPr lang="en-US" altLang="en-US" sz="1600" b="1" smtClean="0">
                <a:latin typeface="Trebuchet MS" panose="020B0603020202020204" pitchFamily="34" charset="0"/>
              </a:rPr>
              <a:t>RAMSAR Convention</a:t>
            </a:r>
            <a:r>
              <a:rPr lang="en-US" altLang="en-US" sz="1600" smtClean="0">
                <a:latin typeface="Trebuchet MS" panose="020B0603020202020204" pitchFamily="34" charset="0"/>
              </a:rPr>
              <a:t> – for wetlands, including coastal/marine sites.</a:t>
            </a:r>
          </a:p>
          <a:p>
            <a:pPr algn="just">
              <a:lnSpc>
                <a:spcPct val="150000"/>
              </a:lnSpc>
              <a:spcBef>
                <a:spcPts val="600"/>
              </a:spcBef>
              <a:spcAft>
                <a:spcPts val="600"/>
              </a:spcAft>
              <a:buClrTx/>
              <a:buFont typeface="Wingdings" panose="05000000000000000000" pitchFamily="2" charset="2"/>
              <a:buChar char="Ø"/>
            </a:pPr>
            <a:r>
              <a:rPr lang="en-US" altLang="en-US" sz="1600" b="1" smtClean="0">
                <a:latin typeface="Trebuchet MS" panose="020B0603020202020204" pitchFamily="34" charset="0"/>
              </a:rPr>
              <a:t>Paris Agreement (UNFCCC)</a:t>
            </a:r>
            <a:r>
              <a:rPr lang="en-US" altLang="en-US" sz="1600" smtClean="0">
                <a:latin typeface="Trebuchet MS" panose="020B0603020202020204" pitchFamily="34" charset="0"/>
              </a:rPr>
              <a:t> – for climate change resilience in coastal areas.</a:t>
            </a:r>
          </a:p>
        </p:txBody>
      </p:sp>
      <p:sp>
        <p:nvSpPr>
          <p:cNvPr id="100355" name="AutoShape 37"/>
          <p:cNvSpPr>
            <a:spLocks noChangeArrowheads="1"/>
          </p:cNvSpPr>
          <p:nvPr/>
        </p:nvSpPr>
        <p:spPr bwMode="auto">
          <a:xfrm>
            <a:off x="1219200" y="76200"/>
            <a:ext cx="6705600" cy="457200"/>
          </a:xfrm>
          <a:prstGeom prst="flowChartAlternateProcess">
            <a:avLst/>
          </a:prstGeom>
          <a:solidFill>
            <a:srgbClr val="8B64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latin typeface="Trebuchet MS" panose="020B0603020202020204" pitchFamily="34" charset="0"/>
              </a:rPr>
              <a:t>Ocean Governance in South Asia – Instruments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Autofit/>
          </a:bodyPr>
          <a:lstStyle/>
          <a:p>
            <a:pPr marL="0" indent="0" algn="just">
              <a:spcBef>
                <a:spcPts val="600"/>
              </a:spcBef>
              <a:spcAft>
                <a:spcPts val="600"/>
              </a:spcAft>
              <a:buClrTx/>
              <a:buFont typeface="Wingdings 2" panose="05020102010507070707" pitchFamily="18" charset="2"/>
              <a:buNone/>
              <a:defRPr/>
            </a:pPr>
            <a:r>
              <a:rPr lang="en-US" sz="1600" b="1" dirty="0" smtClean="0">
                <a:solidFill>
                  <a:srgbClr val="000099"/>
                </a:solidFill>
                <a:latin typeface="Trebuchet MS" panose="020B0603020202020204" pitchFamily="34" charset="0"/>
              </a:rPr>
              <a:t>Regional </a:t>
            </a:r>
            <a:r>
              <a:rPr lang="en-US" sz="1600" b="1" dirty="0">
                <a:solidFill>
                  <a:srgbClr val="000099"/>
                </a:solidFill>
                <a:latin typeface="Trebuchet MS" panose="020B0603020202020204" pitchFamily="34" charset="0"/>
              </a:rPr>
              <a:t>Guidelines/Protocols:</a:t>
            </a:r>
            <a:endParaRPr lang="en-US" sz="1600" dirty="0">
              <a:solidFill>
                <a:srgbClr val="000099"/>
              </a:solidFill>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b="1" dirty="0">
                <a:solidFill>
                  <a:srgbClr val="000099"/>
                </a:solidFill>
                <a:latin typeface="Trebuchet MS" panose="020B0603020202020204" pitchFamily="34" charset="0"/>
              </a:rPr>
              <a:t>South Asian Seas Action Plan (SASAP)</a:t>
            </a:r>
            <a:r>
              <a:rPr lang="en-US" sz="1600" dirty="0">
                <a:latin typeface="Trebuchet MS" panose="020B0603020202020204" pitchFamily="34" charset="0"/>
              </a:rPr>
              <a:t> under UNEP Regional Seas </a:t>
            </a:r>
            <a:r>
              <a:rPr lang="en-US" sz="1600" dirty="0" err="1">
                <a:latin typeface="Trebuchet MS" panose="020B0603020202020204" pitchFamily="34" charset="0"/>
              </a:rPr>
              <a:t>Programme</a:t>
            </a:r>
            <a:r>
              <a:rPr lang="en-US" sz="1600" dirty="0">
                <a:latin typeface="Trebuchet MS" panose="020B0603020202020204" pitchFamily="34" charset="0"/>
              </a:rPr>
              <a:t>, signed by Bangladesh, India, Maldives, Pakistan, Sri Lanka:</a:t>
            </a:r>
          </a:p>
          <a:p>
            <a:pPr lvl="1"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Focuses on marine pollution prevention (land-based, dumping, shipping</a:t>
            </a:r>
            <a:r>
              <a:rPr lang="en-US" sz="1600" dirty="0" smtClean="0">
                <a:latin typeface="Trebuchet MS" panose="020B0603020202020204" pitchFamily="34" charset="0"/>
              </a:rPr>
              <a:t>)</a:t>
            </a:r>
            <a:endParaRPr lang="en-US" sz="1600" dirty="0">
              <a:latin typeface="Trebuchet MS" panose="020B0603020202020204" pitchFamily="34" charset="0"/>
            </a:endParaRPr>
          </a:p>
          <a:p>
            <a:pPr lvl="1"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Addresses coastal zone management, environmental education, and legal harmonization.</a:t>
            </a:r>
          </a:p>
          <a:p>
            <a:pPr lvl="1"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Implementation coordinated by </a:t>
            </a:r>
            <a:r>
              <a:rPr lang="en-US" sz="1600" b="1" dirty="0" smtClean="0">
                <a:latin typeface="Trebuchet MS" panose="020B0603020202020204" pitchFamily="34" charset="0"/>
              </a:rPr>
              <a:t>SACEP</a:t>
            </a:r>
            <a:endParaRPr lang="en-US" sz="1600" dirty="0">
              <a:latin typeface="Trebuchet MS" panose="020B0603020202020204" pitchFamily="34" charset="0"/>
            </a:endParaRPr>
          </a:p>
          <a:p>
            <a:pPr marL="0" indent="0" algn="just">
              <a:spcBef>
                <a:spcPts val="600"/>
              </a:spcBef>
              <a:spcAft>
                <a:spcPts val="600"/>
              </a:spcAft>
              <a:buClrTx/>
              <a:buFont typeface="Wingdings 2" panose="05020102010507070707" pitchFamily="18" charset="2"/>
              <a:buNone/>
              <a:defRPr/>
            </a:pPr>
            <a:r>
              <a:rPr lang="en-US" sz="1600" b="1" dirty="0" smtClean="0">
                <a:solidFill>
                  <a:srgbClr val="000099"/>
                </a:solidFill>
                <a:latin typeface="Trebuchet MS" panose="020B0603020202020204" pitchFamily="34" charset="0"/>
              </a:rPr>
              <a:t>Regional </a:t>
            </a:r>
            <a:r>
              <a:rPr lang="en-US" sz="1600" b="1" dirty="0">
                <a:solidFill>
                  <a:srgbClr val="000099"/>
                </a:solidFill>
                <a:latin typeface="Trebuchet MS" panose="020B0603020202020204" pitchFamily="34" charset="0"/>
              </a:rPr>
              <a:t>Processes and Mechanisms</a:t>
            </a:r>
            <a:endParaRPr lang="en-US" sz="1600" dirty="0">
              <a:solidFill>
                <a:srgbClr val="000099"/>
              </a:solidFill>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b="1" dirty="0" smtClean="0">
                <a:solidFill>
                  <a:srgbClr val="000099"/>
                </a:solidFill>
                <a:latin typeface="Trebuchet MS" panose="020B0603020202020204" pitchFamily="34" charset="0"/>
              </a:rPr>
              <a:t>South </a:t>
            </a:r>
            <a:r>
              <a:rPr lang="en-US" sz="1600" b="1" dirty="0">
                <a:solidFill>
                  <a:srgbClr val="000099"/>
                </a:solidFill>
                <a:latin typeface="Trebuchet MS" panose="020B0603020202020204" pitchFamily="34" charset="0"/>
              </a:rPr>
              <a:t>Asian Seas </a:t>
            </a:r>
            <a:r>
              <a:rPr lang="en-US" sz="1600" b="1" dirty="0" err="1">
                <a:solidFill>
                  <a:srgbClr val="000099"/>
                </a:solidFill>
                <a:latin typeface="Trebuchet MS" panose="020B0603020202020204" pitchFamily="34" charset="0"/>
              </a:rPr>
              <a:t>Programme</a:t>
            </a:r>
            <a:r>
              <a:rPr lang="en-US" sz="1600" b="1" dirty="0">
                <a:solidFill>
                  <a:srgbClr val="000099"/>
                </a:solidFill>
                <a:latin typeface="Trebuchet MS" panose="020B0603020202020204" pitchFamily="34" charset="0"/>
              </a:rPr>
              <a:t> (SASP)</a:t>
            </a:r>
            <a:endParaRPr lang="en-US" sz="1600" dirty="0">
              <a:solidFill>
                <a:srgbClr val="000099"/>
              </a:solidFill>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Operated by SACEP under </a:t>
            </a:r>
            <a:r>
              <a:rPr lang="en-US" sz="1600" dirty="0" smtClean="0">
                <a:latin typeface="Trebuchet MS" panose="020B0603020202020204" pitchFamily="34" charset="0"/>
              </a:rPr>
              <a:t>UNEP</a:t>
            </a:r>
            <a:endParaRPr lang="en-US" sz="1600" dirty="0">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Facilitates</a:t>
            </a:r>
            <a:r>
              <a:rPr lang="en-US" sz="1600" dirty="0" smtClean="0">
                <a:latin typeface="Trebuchet MS" panose="020B0603020202020204" pitchFamily="34" charset="0"/>
              </a:rPr>
              <a:t>: Capacity </a:t>
            </a:r>
            <a:r>
              <a:rPr lang="en-US" sz="1600" dirty="0">
                <a:latin typeface="Trebuchet MS" panose="020B0603020202020204" pitchFamily="34" charset="0"/>
              </a:rPr>
              <a:t>building on MARPOL, ballast water, oil spill response</a:t>
            </a:r>
            <a:r>
              <a:rPr lang="en-US" sz="1600" dirty="0" smtClean="0">
                <a:latin typeface="Trebuchet MS" panose="020B0603020202020204" pitchFamily="34" charset="0"/>
              </a:rPr>
              <a:t>. Development </a:t>
            </a:r>
            <a:r>
              <a:rPr lang="en-US" sz="1600" dirty="0">
                <a:latin typeface="Trebuchet MS" panose="020B0603020202020204" pitchFamily="34" charset="0"/>
              </a:rPr>
              <a:t>of regional protocols on marine pollution</a:t>
            </a:r>
            <a:r>
              <a:rPr lang="en-US" sz="1600" dirty="0" smtClean="0">
                <a:latin typeface="Trebuchet MS" panose="020B0603020202020204" pitchFamily="34" charset="0"/>
              </a:rPr>
              <a:t>. Legal </a:t>
            </a:r>
            <a:r>
              <a:rPr lang="en-US" sz="1600" dirty="0">
                <a:latin typeface="Trebuchet MS" panose="020B0603020202020204" pitchFamily="34" charset="0"/>
              </a:rPr>
              <a:t>harmonization among national maritime/environmental </a:t>
            </a:r>
            <a:r>
              <a:rPr lang="en-US" sz="1600" dirty="0" smtClean="0">
                <a:latin typeface="Trebuchet MS" panose="020B0603020202020204" pitchFamily="34" charset="0"/>
              </a:rPr>
              <a:t>laws</a:t>
            </a:r>
            <a:endParaRPr lang="en-US" sz="1600" dirty="0">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b="1" dirty="0" smtClean="0">
                <a:solidFill>
                  <a:srgbClr val="000099"/>
                </a:solidFill>
                <a:latin typeface="Trebuchet MS" panose="020B0603020202020204" pitchFamily="34" charset="0"/>
              </a:rPr>
              <a:t>Maritime </a:t>
            </a:r>
            <a:r>
              <a:rPr lang="en-US" sz="1600" b="1" dirty="0">
                <a:solidFill>
                  <a:srgbClr val="000099"/>
                </a:solidFill>
                <a:latin typeface="Trebuchet MS" panose="020B0603020202020204" pitchFamily="34" charset="0"/>
              </a:rPr>
              <a:t>Boundary Agreements</a:t>
            </a:r>
            <a:endParaRPr lang="en-US" sz="1600" dirty="0">
              <a:solidFill>
                <a:srgbClr val="000099"/>
              </a:solidFill>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India–Sri Lanka, India–Maldives, and India–Bangladesh maritime delimitations resolved.</a:t>
            </a:r>
          </a:p>
          <a:p>
            <a:pPr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Pakistan–India Sir Creek issue remains </a:t>
            </a:r>
            <a:r>
              <a:rPr lang="en-US" sz="1600" dirty="0" smtClean="0">
                <a:latin typeface="Trebuchet MS" panose="020B0603020202020204" pitchFamily="34" charset="0"/>
              </a:rPr>
              <a:t>unresolved</a:t>
            </a:r>
            <a:endParaRPr lang="en-US" sz="1600" dirty="0">
              <a:latin typeface="Trebuchet MS" panose="020B0603020202020204" pitchFamily="34" charset="0"/>
            </a:endParaRPr>
          </a:p>
        </p:txBody>
      </p:sp>
      <p:sp>
        <p:nvSpPr>
          <p:cNvPr id="101379" name="AutoShape 37"/>
          <p:cNvSpPr>
            <a:spLocks noChangeArrowheads="1"/>
          </p:cNvSpPr>
          <p:nvPr/>
        </p:nvSpPr>
        <p:spPr bwMode="auto">
          <a:xfrm>
            <a:off x="1219200" y="76200"/>
            <a:ext cx="6705600" cy="457200"/>
          </a:xfrm>
          <a:prstGeom prst="flowChartAlternateProcess">
            <a:avLst/>
          </a:prstGeom>
          <a:solidFill>
            <a:srgbClr val="8B64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latin typeface="Trebuchet MS" panose="020B0603020202020204" pitchFamily="34" charset="0"/>
              </a:rPr>
              <a:t>Ocean Governance in South Asia – Processes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bwMode="auto">
          <a:xfrm>
            <a:off x="0" y="762000"/>
            <a:ext cx="9144000" cy="5791200"/>
          </a:xfrm>
          <a:ln>
            <a:solidFill>
              <a:srgbClr val="FF0000"/>
            </a:solidFill>
            <a:miter lim="800000"/>
            <a:headEnd/>
            <a:tailEnd/>
          </a:ln>
        </p:spPr>
        <p:txBody>
          <a:bodyPr vert="horz" wrap="square" lIns="91440" tIns="45720" rIns="91440" bIns="45720" numCol="1" anchor="t" anchorCtr="0" compatLnSpc="1">
            <a:prstTxWarp prst="textNoShape">
              <a:avLst/>
            </a:prstTxWarp>
            <a:noAutofit/>
          </a:bodyPr>
          <a:lstStyle/>
          <a:p>
            <a:pPr marL="0" indent="0" algn="just">
              <a:spcBef>
                <a:spcPts val="600"/>
              </a:spcBef>
              <a:spcAft>
                <a:spcPts val="600"/>
              </a:spcAft>
              <a:buClrTx/>
              <a:buFont typeface="Wingdings 2" panose="05020102010507070707" pitchFamily="18" charset="2"/>
              <a:buNone/>
              <a:defRPr/>
            </a:pPr>
            <a:r>
              <a:rPr lang="en-US" sz="1600" b="1" dirty="0" smtClean="0">
                <a:solidFill>
                  <a:srgbClr val="000099"/>
                </a:solidFill>
                <a:latin typeface="Trebuchet MS" panose="020B0603020202020204" pitchFamily="34" charset="0"/>
              </a:rPr>
              <a:t>Regional </a:t>
            </a:r>
            <a:r>
              <a:rPr lang="en-US" sz="1600" b="1" dirty="0">
                <a:solidFill>
                  <a:srgbClr val="000099"/>
                </a:solidFill>
                <a:latin typeface="Trebuchet MS" panose="020B0603020202020204" pitchFamily="34" charset="0"/>
              </a:rPr>
              <a:t>Processes and Mechanisms</a:t>
            </a:r>
            <a:endParaRPr lang="en-US" sz="1600" dirty="0">
              <a:solidFill>
                <a:srgbClr val="000099"/>
              </a:solidFill>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b="1" dirty="0" smtClean="0">
                <a:solidFill>
                  <a:srgbClr val="000099"/>
                </a:solidFill>
                <a:latin typeface="Trebuchet MS" panose="020B0603020202020204" pitchFamily="34" charset="0"/>
              </a:rPr>
              <a:t>Joint </a:t>
            </a:r>
            <a:r>
              <a:rPr lang="en-US" sz="1600" b="1" dirty="0">
                <a:solidFill>
                  <a:srgbClr val="000099"/>
                </a:solidFill>
                <a:latin typeface="Trebuchet MS" panose="020B0603020202020204" pitchFamily="34" charset="0"/>
              </a:rPr>
              <a:t>Naval Exercises / Maritime Security Cooperation</a:t>
            </a:r>
            <a:endParaRPr lang="en-US" sz="1600" dirty="0">
              <a:solidFill>
                <a:srgbClr val="000099"/>
              </a:solidFill>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India–Sri Lanka–Maldives maritime security </a:t>
            </a:r>
            <a:r>
              <a:rPr lang="en-US" sz="1600" dirty="0" smtClean="0">
                <a:latin typeface="Trebuchet MS" panose="020B0603020202020204" pitchFamily="34" charset="0"/>
              </a:rPr>
              <a:t>trilateral</a:t>
            </a:r>
            <a:endParaRPr lang="en-US" sz="1600" dirty="0">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dirty="0" smtClean="0">
                <a:latin typeface="Trebuchet MS" panose="020B0603020202020204" pitchFamily="34" charset="0"/>
              </a:rPr>
              <a:t>Pakistan–China and Pakistan–Iran exercises include maritime environmental protection.</a:t>
            </a:r>
          </a:p>
          <a:p>
            <a:pPr marL="0" indent="0" algn="just">
              <a:spcBef>
                <a:spcPts val="600"/>
              </a:spcBef>
              <a:spcAft>
                <a:spcPts val="600"/>
              </a:spcAft>
              <a:buClrTx/>
              <a:buFont typeface="Wingdings 2" panose="05020102010507070707" pitchFamily="18" charset="2"/>
              <a:buNone/>
              <a:defRPr/>
            </a:pPr>
            <a:r>
              <a:rPr lang="en-US" sz="1600" b="1" dirty="0" smtClean="0">
                <a:solidFill>
                  <a:srgbClr val="000099"/>
                </a:solidFill>
                <a:latin typeface="Trebuchet MS" panose="020B0603020202020204" pitchFamily="34" charset="0"/>
              </a:rPr>
              <a:t>Regional </a:t>
            </a:r>
            <a:r>
              <a:rPr lang="en-US" sz="1600" b="1" dirty="0">
                <a:solidFill>
                  <a:srgbClr val="000099"/>
                </a:solidFill>
                <a:latin typeface="Trebuchet MS" panose="020B0603020202020204" pitchFamily="34" charset="0"/>
              </a:rPr>
              <a:t>Information Fusion </a:t>
            </a:r>
            <a:r>
              <a:rPr lang="en-US" sz="1600" b="1" dirty="0" err="1">
                <a:solidFill>
                  <a:srgbClr val="000099"/>
                </a:solidFill>
                <a:latin typeface="Trebuchet MS" panose="020B0603020202020204" pitchFamily="34" charset="0"/>
              </a:rPr>
              <a:t>Centres</a:t>
            </a:r>
            <a:r>
              <a:rPr lang="en-US" sz="1600" b="1" dirty="0">
                <a:solidFill>
                  <a:srgbClr val="000099"/>
                </a:solidFill>
                <a:latin typeface="Trebuchet MS" panose="020B0603020202020204" pitchFamily="34" charset="0"/>
              </a:rPr>
              <a:t> (IFC-IOR, India) – shared maritime awareness.</a:t>
            </a:r>
          </a:p>
          <a:p>
            <a:pPr algn="just">
              <a:spcBef>
                <a:spcPts val="600"/>
              </a:spcBef>
              <a:spcAft>
                <a:spcPts val="600"/>
              </a:spcAft>
              <a:buClrTx/>
              <a:buFont typeface="Wingdings" panose="05000000000000000000" pitchFamily="2" charset="2"/>
              <a:buChar char="Ø"/>
              <a:defRPr/>
            </a:pPr>
            <a:r>
              <a:rPr lang="en-US" sz="1600" b="1" dirty="0" smtClean="0">
                <a:solidFill>
                  <a:srgbClr val="000099"/>
                </a:solidFill>
                <a:latin typeface="Trebuchet MS" panose="020B0603020202020204" pitchFamily="34" charset="0"/>
              </a:rPr>
              <a:t>Blue </a:t>
            </a:r>
            <a:r>
              <a:rPr lang="en-US" sz="1600" b="1" dirty="0">
                <a:solidFill>
                  <a:srgbClr val="000099"/>
                </a:solidFill>
                <a:latin typeface="Trebuchet MS" panose="020B0603020202020204" pitchFamily="34" charset="0"/>
              </a:rPr>
              <a:t>Economy Dialogues</a:t>
            </a:r>
            <a:endParaRPr lang="en-US" sz="1600" dirty="0">
              <a:solidFill>
                <a:srgbClr val="000099"/>
              </a:solidFill>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Bangladesh, India, and Sri Lanka lead national blue economy strategies, with regional forums under IORA and </a:t>
            </a:r>
            <a:r>
              <a:rPr lang="en-US" sz="1600" dirty="0" smtClean="0">
                <a:latin typeface="Trebuchet MS" panose="020B0603020202020204" pitchFamily="34" charset="0"/>
              </a:rPr>
              <a:t>BIMSTEC</a:t>
            </a:r>
            <a:endParaRPr lang="en-US" sz="1600" dirty="0">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World Bank and UNDP support blue economy </a:t>
            </a:r>
            <a:r>
              <a:rPr lang="en-US" sz="1600" dirty="0" smtClean="0">
                <a:latin typeface="Trebuchet MS" panose="020B0603020202020204" pitchFamily="34" charset="0"/>
              </a:rPr>
              <a:t>roadmaps</a:t>
            </a:r>
            <a:endParaRPr lang="en-US" sz="1600" dirty="0">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b="1" dirty="0" smtClean="0">
                <a:solidFill>
                  <a:srgbClr val="000099"/>
                </a:solidFill>
                <a:latin typeface="Trebuchet MS" panose="020B0603020202020204" pitchFamily="34" charset="0"/>
              </a:rPr>
              <a:t>Marine </a:t>
            </a:r>
            <a:r>
              <a:rPr lang="en-US" sz="1600" b="1" dirty="0">
                <a:solidFill>
                  <a:srgbClr val="000099"/>
                </a:solidFill>
                <a:latin typeface="Trebuchet MS" panose="020B0603020202020204" pitchFamily="34" charset="0"/>
              </a:rPr>
              <a:t>Science &amp; Academic Cooperation</a:t>
            </a:r>
            <a:endParaRPr lang="en-US" sz="1600" dirty="0">
              <a:solidFill>
                <a:srgbClr val="000099"/>
              </a:solidFill>
              <a:latin typeface="Trebuchet MS" panose="020B0603020202020204" pitchFamily="34" charset="0"/>
            </a:endParaRPr>
          </a:p>
          <a:p>
            <a:pPr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NIOs (National Institutes of Oceanography) in Pakistan, India, Bangladesh.</a:t>
            </a:r>
          </a:p>
          <a:p>
            <a:pPr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Regional cooperation in tsunami early warning systems coordinated via UNESCO-IOC.</a:t>
            </a:r>
          </a:p>
          <a:p>
            <a:pPr algn="just">
              <a:spcBef>
                <a:spcPts val="600"/>
              </a:spcBef>
              <a:spcAft>
                <a:spcPts val="600"/>
              </a:spcAft>
              <a:buClrTx/>
              <a:buFont typeface="Wingdings" panose="05000000000000000000" pitchFamily="2" charset="2"/>
              <a:buChar char="Ø"/>
              <a:defRPr/>
            </a:pPr>
            <a:r>
              <a:rPr lang="en-US" sz="1600" dirty="0">
                <a:latin typeface="Trebuchet MS" panose="020B0603020202020204" pitchFamily="34" charset="0"/>
              </a:rPr>
              <a:t>Emerging cooperation through university networks and maritime training institutions (e.g., Bangladesh Marine Academy, PMA in Pakistan, Indian Maritime University</a:t>
            </a:r>
            <a:r>
              <a:rPr lang="en-US" sz="1600" dirty="0" smtClean="0">
                <a:latin typeface="Trebuchet MS" panose="020B0603020202020204" pitchFamily="34" charset="0"/>
              </a:rPr>
              <a:t>)</a:t>
            </a:r>
            <a:endParaRPr lang="en-US" sz="1600" dirty="0">
              <a:latin typeface="Trebuchet MS" panose="020B0603020202020204" pitchFamily="34" charset="0"/>
            </a:endParaRPr>
          </a:p>
        </p:txBody>
      </p:sp>
      <p:sp>
        <p:nvSpPr>
          <p:cNvPr id="102403" name="AutoShape 37"/>
          <p:cNvSpPr>
            <a:spLocks noChangeArrowheads="1"/>
          </p:cNvSpPr>
          <p:nvPr/>
        </p:nvSpPr>
        <p:spPr bwMode="auto">
          <a:xfrm>
            <a:off x="1219200" y="76200"/>
            <a:ext cx="6705600" cy="457200"/>
          </a:xfrm>
          <a:prstGeom prst="flowChartAlternateProcess">
            <a:avLst/>
          </a:prstGeom>
          <a:solidFill>
            <a:srgbClr val="8B64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latin typeface="Trebuchet MS" panose="020B0603020202020204" pitchFamily="34" charset="0"/>
              </a:rPr>
              <a:t>Ocean Governance in South Asia – Processes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524000"/>
          <a:ext cx="91440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427" name="Picture 2" descr="E:\5B. LECTURES - OCEAN GOVERNANCE POLICY &amp; MARITIME LAWS\OCEAN GOVERNANCE MATERIAL\cover-image-78-880x38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200400"/>
            <a:ext cx="5715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20000"/>
          </a:bodyPr>
          <a:lstStyle/>
          <a:p>
            <a:pPr marL="0" indent="0" algn="just">
              <a:lnSpc>
                <a:spcPct val="120000"/>
              </a:lnSpc>
              <a:spcBef>
                <a:spcPts val="400"/>
              </a:spcBef>
              <a:spcAft>
                <a:spcPts val="0"/>
              </a:spcAft>
              <a:buClrTx/>
              <a:buFont typeface="Wingdings 2" panose="05020102010507070707" pitchFamily="18" charset="2"/>
              <a:buNone/>
              <a:defRPr/>
            </a:pPr>
            <a:r>
              <a:rPr lang="en-US" sz="1800" b="1" dirty="0" smtClean="0">
                <a:solidFill>
                  <a:srgbClr val="008000"/>
                </a:solidFill>
                <a:latin typeface="Trebuchet MS" panose="020B0603020202020204" pitchFamily="34" charset="0"/>
              </a:rPr>
              <a:t>FEDERAL MINISTRIES</a:t>
            </a:r>
          </a:p>
          <a:p>
            <a:pPr algn="just">
              <a:lnSpc>
                <a:spcPct val="120000"/>
              </a:lnSpc>
              <a:spcBef>
                <a:spcPts val="400"/>
              </a:spcBef>
              <a:spcAft>
                <a:spcPts val="0"/>
              </a:spcAft>
              <a:buClrTx/>
              <a:buFont typeface="Wingdings" panose="05000000000000000000" pitchFamily="2" charset="2"/>
              <a:buChar char="Ø"/>
              <a:defRPr/>
            </a:pPr>
            <a:r>
              <a:rPr lang="en-US" sz="1800" b="1" dirty="0" smtClean="0">
                <a:latin typeface="Trebuchet MS" panose="020B0603020202020204" pitchFamily="34" charset="0"/>
              </a:rPr>
              <a:t>Ministry </a:t>
            </a:r>
            <a:r>
              <a:rPr lang="en-US" sz="1800" b="1" dirty="0">
                <a:latin typeface="Trebuchet MS" panose="020B0603020202020204" pitchFamily="34" charset="0"/>
              </a:rPr>
              <a:t>of Maritime Affairs (</a:t>
            </a:r>
            <a:r>
              <a:rPr lang="en-US" sz="1800" b="1" dirty="0" err="1">
                <a:latin typeface="Trebuchet MS" panose="020B0603020202020204" pitchFamily="34" charset="0"/>
              </a:rPr>
              <a:t>MoMA</a:t>
            </a:r>
            <a:r>
              <a:rPr lang="en-US" sz="1800" b="1" dirty="0">
                <a:latin typeface="Trebuchet MS" panose="020B0603020202020204" pitchFamily="34" charset="0"/>
              </a:rPr>
              <a:t>)</a:t>
            </a:r>
            <a:endParaRPr lang="en-US" sz="1800" dirty="0">
              <a:latin typeface="Trebuchet MS" panose="020B0603020202020204" pitchFamily="34" charset="0"/>
            </a:endParaRPr>
          </a:p>
          <a:p>
            <a:pPr lvl="1" algn="just">
              <a:lnSpc>
                <a:spcPct val="120000"/>
              </a:lnSpc>
              <a:spcBef>
                <a:spcPts val="400"/>
              </a:spcBef>
              <a:spcAft>
                <a:spcPts val="0"/>
              </a:spcAft>
              <a:buClrTx/>
              <a:buFont typeface="Wingdings" panose="05000000000000000000" pitchFamily="2" charset="2"/>
              <a:buChar char="Ø"/>
              <a:defRPr/>
            </a:pPr>
            <a:r>
              <a:rPr lang="en-US" sz="1800" dirty="0">
                <a:latin typeface="Trebuchet MS" panose="020B0603020202020204" pitchFamily="34" charset="0"/>
              </a:rPr>
              <a:t>Principal ministry overseeing Pakistan’s maritime policy, ports, shipping, </a:t>
            </a:r>
            <a:r>
              <a:rPr lang="en-US" sz="1800" dirty="0" smtClean="0">
                <a:latin typeface="Trebuchet MS" panose="020B0603020202020204" pitchFamily="34" charset="0"/>
              </a:rPr>
              <a:t>marine pollution, ship registration, marine resources and blue </a:t>
            </a:r>
            <a:r>
              <a:rPr lang="en-US" sz="1800" dirty="0">
                <a:latin typeface="Trebuchet MS" panose="020B0603020202020204" pitchFamily="34" charset="0"/>
              </a:rPr>
              <a:t>economy </a:t>
            </a:r>
            <a:r>
              <a:rPr lang="en-US" sz="1800" dirty="0" smtClean="0">
                <a:latin typeface="Trebuchet MS" panose="020B0603020202020204" pitchFamily="34" charset="0"/>
              </a:rPr>
              <a:t>policies</a:t>
            </a:r>
            <a:endParaRPr lang="en-US" sz="1800" dirty="0">
              <a:latin typeface="Trebuchet MS" panose="020B0603020202020204" pitchFamily="34" charset="0"/>
            </a:endParaRPr>
          </a:p>
          <a:p>
            <a:pPr algn="just">
              <a:lnSpc>
                <a:spcPct val="120000"/>
              </a:lnSpc>
              <a:spcBef>
                <a:spcPts val="400"/>
              </a:spcBef>
              <a:spcAft>
                <a:spcPts val="0"/>
              </a:spcAft>
              <a:buClrTx/>
              <a:buFont typeface="Wingdings" panose="05000000000000000000" pitchFamily="2" charset="2"/>
              <a:buChar char="Ø"/>
              <a:defRPr/>
            </a:pPr>
            <a:r>
              <a:rPr lang="en-US" sz="1800" b="1" dirty="0">
                <a:latin typeface="Trebuchet MS" panose="020B0603020202020204" pitchFamily="34" charset="0"/>
              </a:rPr>
              <a:t>Ministry of Climate Change &amp; Environmental Coordination (</a:t>
            </a:r>
            <a:r>
              <a:rPr lang="en-US" sz="1800" b="1" dirty="0" err="1">
                <a:latin typeface="Trebuchet MS" panose="020B0603020202020204" pitchFamily="34" charset="0"/>
              </a:rPr>
              <a:t>MoCC</a:t>
            </a:r>
            <a:r>
              <a:rPr lang="en-US" sz="1800" b="1" dirty="0">
                <a:latin typeface="Trebuchet MS" panose="020B0603020202020204" pitchFamily="34" charset="0"/>
              </a:rPr>
              <a:t>)</a:t>
            </a:r>
            <a:endParaRPr lang="en-US" sz="1800" dirty="0">
              <a:latin typeface="Trebuchet MS" panose="020B0603020202020204" pitchFamily="34" charset="0"/>
            </a:endParaRPr>
          </a:p>
          <a:p>
            <a:pPr lvl="1" algn="just">
              <a:lnSpc>
                <a:spcPct val="120000"/>
              </a:lnSpc>
              <a:spcBef>
                <a:spcPts val="400"/>
              </a:spcBef>
              <a:spcAft>
                <a:spcPts val="0"/>
              </a:spcAft>
              <a:buClrTx/>
              <a:buFont typeface="Wingdings" panose="05000000000000000000" pitchFamily="2" charset="2"/>
              <a:buChar char="Ø"/>
              <a:defRPr/>
            </a:pPr>
            <a:r>
              <a:rPr lang="en-US" sz="1800" dirty="0">
                <a:latin typeface="Trebuchet MS" panose="020B0603020202020204" pitchFamily="34" charset="0"/>
              </a:rPr>
              <a:t>Leads national environmental policy including </a:t>
            </a:r>
            <a:r>
              <a:rPr lang="en-US" sz="1800" b="1" dirty="0">
                <a:latin typeface="Trebuchet MS" panose="020B0603020202020204" pitchFamily="34" charset="0"/>
              </a:rPr>
              <a:t>marine biodiversity</a:t>
            </a:r>
            <a:r>
              <a:rPr lang="en-US" sz="1800" dirty="0">
                <a:latin typeface="Trebuchet MS" panose="020B0603020202020204" pitchFamily="34" charset="0"/>
              </a:rPr>
              <a:t>, </a:t>
            </a:r>
            <a:r>
              <a:rPr lang="en-US" sz="1800" b="1" dirty="0">
                <a:latin typeface="Trebuchet MS" panose="020B0603020202020204" pitchFamily="34" charset="0"/>
              </a:rPr>
              <a:t>coastal resilience</a:t>
            </a:r>
            <a:r>
              <a:rPr lang="en-US" sz="1800" dirty="0">
                <a:latin typeface="Trebuchet MS" panose="020B0603020202020204" pitchFamily="34" charset="0"/>
              </a:rPr>
              <a:t>, </a:t>
            </a:r>
            <a:r>
              <a:rPr lang="en-US" sz="1800" b="1" dirty="0">
                <a:latin typeface="Trebuchet MS" panose="020B0603020202020204" pitchFamily="34" charset="0"/>
              </a:rPr>
              <a:t>pollution control</a:t>
            </a:r>
            <a:r>
              <a:rPr lang="en-US" sz="1800" dirty="0" smtClean="0">
                <a:latin typeface="Trebuchet MS" panose="020B0603020202020204" pitchFamily="34" charset="0"/>
              </a:rPr>
              <a:t>, </a:t>
            </a:r>
            <a:r>
              <a:rPr lang="en-US" sz="1800" b="1" dirty="0">
                <a:latin typeface="Trebuchet MS" panose="020B0603020202020204" pitchFamily="34" charset="0"/>
              </a:rPr>
              <a:t>marine protected areas (MPAs</a:t>
            </a:r>
            <a:r>
              <a:rPr lang="en-US" sz="1800" b="1" dirty="0" smtClean="0">
                <a:latin typeface="Trebuchet MS" panose="020B0603020202020204" pitchFamily="34" charset="0"/>
              </a:rPr>
              <a:t>), climate </a:t>
            </a:r>
            <a:r>
              <a:rPr lang="en-US" sz="1800" b="1" dirty="0">
                <a:latin typeface="Trebuchet MS" panose="020B0603020202020204" pitchFamily="34" charset="0"/>
              </a:rPr>
              <a:t>adaptation</a:t>
            </a:r>
            <a:r>
              <a:rPr lang="en-US" sz="1800" dirty="0">
                <a:latin typeface="Trebuchet MS" panose="020B0603020202020204" pitchFamily="34" charset="0"/>
              </a:rPr>
              <a:t> for coastal zones and </a:t>
            </a:r>
            <a:r>
              <a:rPr lang="en-US" sz="1800" dirty="0" smtClean="0">
                <a:latin typeface="Trebuchet MS" panose="020B0603020202020204" pitchFamily="34" charset="0"/>
              </a:rPr>
              <a:t>mangroves</a:t>
            </a:r>
            <a:endParaRPr lang="en-US" sz="1800" dirty="0">
              <a:latin typeface="Trebuchet MS" panose="020B0603020202020204" pitchFamily="34" charset="0"/>
            </a:endParaRPr>
          </a:p>
          <a:p>
            <a:pPr algn="just">
              <a:lnSpc>
                <a:spcPct val="120000"/>
              </a:lnSpc>
              <a:spcBef>
                <a:spcPts val="400"/>
              </a:spcBef>
              <a:spcAft>
                <a:spcPts val="0"/>
              </a:spcAft>
              <a:buClrTx/>
              <a:buFont typeface="Wingdings" panose="05000000000000000000" pitchFamily="2" charset="2"/>
              <a:buChar char="Ø"/>
              <a:defRPr/>
            </a:pPr>
            <a:r>
              <a:rPr lang="en-US" sz="1800" b="1" dirty="0">
                <a:latin typeface="Trebuchet MS" panose="020B0603020202020204" pitchFamily="34" charset="0"/>
              </a:rPr>
              <a:t>Ministry of </a:t>
            </a:r>
            <a:r>
              <a:rPr lang="en-US" sz="1800" b="1" dirty="0" err="1">
                <a:latin typeface="Trebuchet MS" panose="020B0603020202020204" pitchFamily="34" charset="0"/>
              </a:rPr>
              <a:t>Defence</a:t>
            </a:r>
            <a:r>
              <a:rPr lang="en-US" sz="1800" b="1" dirty="0">
                <a:latin typeface="Trebuchet MS" panose="020B0603020202020204" pitchFamily="34" charset="0"/>
              </a:rPr>
              <a:t> (</a:t>
            </a:r>
            <a:r>
              <a:rPr lang="en-US" sz="1800" b="1" dirty="0" err="1">
                <a:latin typeface="Trebuchet MS" panose="020B0603020202020204" pitchFamily="34" charset="0"/>
              </a:rPr>
              <a:t>MoD</a:t>
            </a:r>
            <a:r>
              <a:rPr lang="en-US" sz="1800" b="1" dirty="0">
                <a:latin typeface="Trebuchet MS" panose="020B0603020202020204" pitchFamily="34" charset="0"/>
              </a:rPr>
              <a:t>)</a:t>
            </a:r>
            <a:endParaRPr lang="en-US" sz="1800" dirty="0">
              <a:latin typeface="Trebuchet MS" panose="020B0603020202020204" pitchFamily="34" charset="0"/>
            </a:endParaRPr>
          </a:p>
          <a:p>
            <a:pPr lvl="1" algn="just">
              <a:lnSpc>
                <a:spcPct val="120000"/>
              </a:lnSpc>
              <a:spcBef>
                <a:spcPts val="400"/>
              </a:spcBef>
              <a:spcAft>
                <a:spcPts val="0"/>
              </a:spcAft>
              <a:buClrTx/>
              <a:buFont typeface="Wingdings" panose="05000000000000000000" pitchFamily="2" charset="2"/>
              <a:buChar char="Ø"/>
              <a:defRPr/>
            </a:pPr>
            <a:r>
              <a:rPr lang="en-US" sz="1800" dirty="0">
                <a:latin typeface="Trebuchet MS" panose="020B0603020202020204" pitchFamily="34" charset="0"/>
              </a:rPr>
              <a:t>Responsible for </a:t>
            </a:r>
            <a:r>
              <a:rPr lang="en-US" sz="1800" b="1" dirty="0">
                <a:latin typeface="Trebuchet MS" panose="020B0603020202020204" pitchFamily="34" charset="0"/>
              </a:rPr>
              <a:t>maritime security and surveillance</a:t>
            </a:r>
            <a:r>
              <a:rPr lang="en-US" sz="1800" dirty="0">
                <a:latin typeface="Trebuchet MS" panose="020B0603020202020204" pitchFamily="34" charset="0"/>
              </a:rPr>
              <a:t> through the Pakistan Navy and </a:t>
            </a:r>
            <a:r>
              <a:rPr lang="en-US" sz="1800" b="1" dirty="0">
                <a:latin typeface="Trebuchet MS" panose="020B0603020202020204" pitchFamily="34" charset="0"/>
              </a:rPr>
              <a:t>Maritime Security Agency (MSA</a:t>
            </a:r>
            <a:r>
              <a:rPr lang="en-US" sz="1800" b="1" dirty="0" smtClean="0">
                <a:latin typeface="Trebuchet MS" panose="020B0603020202020204" pitchFamily="34" charset="0"/>
              </a:rPr>
              <a:t>), o</a:t>
            </a:r>
            <a:r>
              <a:rPr lang="en-US" sz="1800" dirty="0" smtClean="0">
                <a:latin typeface="Trebuchet MS" panose="020B0603020202020204" pitchFamily="34" charset="0"/>
              </a:rPr>
              <a:t>versees </a:t>
            </a:r>
            <a:r>
              <a:rPr lang="en-US" sz="1800" dirty="0">
                <a:latin typeface="Trebuchet MS" panose="020B0603020202020204" pitchFamily="34" charset="0"/>
              </a:rPr>
              <a:t>protection of </a:t>
            </a:r>
            <a:r>
              <a:rPr lang="en-US" sz="1800" dirty="0" smtClean="0">
                <a:latin typeface="Trebuchet MS" panose="020B0603020202020204" pitchFamily="34" charset="0"/>
              </a:rPr>
              <a:t>maritime zones</a:t>
            </a:r>
            <a:endParaRPr lang="en-US" sz="1800" dirty="0">
              <a:latin typeface="Trebuchet MS" panose="020B0603020202020204" pitchFamily="34" charset="0"/>
            </a:endParaRPr>
          </a:p>
          <a:p>
            <a:pPr algn="just">
              <a:lnSpc>
                <a:spcPct val="120000"/>
              </a:lnSpc>
              <a:spcBef>
                <a:spcPts val="400"/>
              </a:spcBef>
              <a:spcAft>
                <a:spcPts val="0"/>
              </a:spcAft>
              <a:buClrTx/>
              <a:buFont typeface="Wingdings" panose="05000000000000000000" pitchFamily="2" charset="2"/>
              <a:buChar char="Ø"/>
              <a:defRPr/>
            </a:pPr>
            <a:r>
              <a:rPr lang="en-US" sz="1800" b="1" dirty="0">
                <a:latin typeface="Trebuchet MS" panose="020B0603020202020204" pitchFamily="34" charset="0"/>
              </a:rPr>
              <a:t>Ministry of Foreign Affairs (</a:t>
            </a:r>
            <a:r>
              <a:rPr lang="en-US" sz="1800" b="1" dirty="0" err="1">
                <a:latin typeface="Trebuchet MS" panose="020B0603020202020204" pitchFamily="34" charset="0"/>
              </a:rPr>
              <a:t>MoFA</a:t>
            </a:r>
            <a:r>
              <a:rPr lang="en-US" sz="1800" b="1" dirty="0">
                <a:latin typeface="Trebuchet MS" panose="020B0603020202020204" pitchFamily="34" charset="0"/>
              </a:rPr>
              <a:t>)</a:t>
            </a:r>
            <a:endParaRPr lang="en-US" sz="1800" dirty="0">
              <a:latin typeface="Trebuchet MS" panose="020B0603020202020204" pitchFamily="34" charset="0"/>
            </a:endParaRPr>
          </a:p>
          <a:p>
            <a:pPr lvl="1" algn="just">
              <a:lnSpc>
                <a:spcPct val="120000"/>
              </a:lnSpc>
              <a:spcBef>
                <a:spcPts val="400"/>
              </a:spcBef>
              <a:spcAft>
                <a:spcPts val="0"/>
              </a:spcAft>
              <a:buClrTx/>
              <a:buFont typeface="Wingdings" panose="05000000000000000000" pitchFamily="2" charset="2"/>
              <a:buChar char="Ø"/>
              <a:defRPr/>
            </a:pPr>
            <a:r>
              <a:rPr lang="en-US" sz="1800" dirty="0">
                <a:latin typeface="Trebuchet MS" panose="020B0603020202020204" pitchFamily="34" charset="0"/>
              </a:rPr>
              <a:t>Handles international </a:t>
            </a:r>
            <a:r>
              <a:rPr lang="en-US" sz="1800" b="1" dirty="0">
                <a:latin typeface="Trebuchet MS" panose="020B0603020202020204" pitchFamily="34" charset="0"/>
              </a:rPr>
              <a:t>UNCLOS</a:t>
            </a:r>
            <a:r>
              <a:rPr lang="en-US" sz="1800" dirty="0">
                <a:latin typeface="Trebuchet MS" panose="020B0603020202020204" pitchFamily="34" charset="0"/>
              </a:rPr>
              <a:t>, maritime boundaries, and ocean-related treaties and </a:t>
            </a:r>
            <a:r>
              <a:rPr lang="en-US" sz="1800" dirty="0" smtClean="0">
                <a:latin typeface="Trebuchet MS" panose="020B0603020202020204" pitchFamily="34" charset="0"/>
              </a:rPr>
              <a:t>diplomacy</a:t>
            </a:r>
            <a:endParaRPr lang="en-US" sz="1800" dirty="0">
              <a:latin typeface="Trebuchet MS" panose="020B0603020202020204" pitchFamily="34" charset="0"/>
            </a:endParaRPr>
          </a:p>
          <a:p>
            <a:pPr algn="just">
              <a:lnSpc>
                <a:spcPct val="120000"/>
              </a:lnSpc>
              <a:spcBef>
                <a:spcPts val="400"/>
              </a:spcBef>
              <a:spcAft>
                <a:spcPts val="0"/>
              </a:spcAft>
              <a:buClrTx/>
              <a:buFont typeface="Wingdings" panose="05000000000000000000" pitchFamily="2" charset="2"/>
              <a:buChar char="Ø"/>
              <a:defRPr/>
            </a:pPr>
            <a:r>
              <a:rPr lang="en-US" sz="1800" b="1" dirty="0">
                <a:latin typeface="Trebuchet MS" panose="020B0603020202020204" pitchFamily="34" charset="0"/>
              </a:rPr>
              <a:t>Ministry of Science and Technology (</a:t>
            </a:r>
            <a:r>
              <a:rPr lang="en-US" sz="1800" b="1" dirty="0" err="1">
                <a:latin typeface="Trebuchet MS" panose="020B0603020202020204" pitchFamily="34" charset="0"/>
              </a:rPr>
              <a:t>MoST</a:t>
            </a:r>
            <a:r>
              <a:rPr lang="en-US" sz="1800" b="1" dirty="0">
                <a:latin typeface="Trebuchet MS" panose="020B0603020202020204" pitchFamily="34" charset="0"/>
              </a:rPr>
              <a:t>)</a:t>
            </a:r>
            <a:endParaRPr lang="en-US" sz="1800" dirty="0">
              <a:latin typeface="Trebuchet MS" panose="020B0603020202020204" pitchFamily="34" charset="0"/>
            </a:endParaRPr>
          </a:p>
          <a:p>
            <a:pPr lvl="1" algn="just">
              <a:lnSpc>
                <a:spcPct val="120000"/>
              </a:lnSpc>
              <a:spcBef>
                <a:spcPts val="400"/>
              </a:spcBef>
              <a:spcAft>
                <a:spcPts val="0"/>
              </a:spcAft>
              <a:buClrTx/>
              <a:buFont typeface="Wingdings" panose="05000000000000000000" pitchFamily="2" charset="2"/>
              <a:buChar char="Ø"/>
              <a:defRPr/>
            </a:pPr>
            <a:r>
              <a:rPr lang="en-US" sz="1800" dirty="0">
                <a:latin typeface="Trebuchet MS" panose="020B0603020202020204" pitchFamily="34" charset="0"/>
              </a:rPr>
              <a:t>Supports research through institutes like </a:t>
            </a:r>
            <a:r>
              <a:rPr lang="en-US" sz="1800" b="1" dirty="0">
                <a:latin typeface="Trebuchet MS" panose="020B0603020202020204" pitchFamily="34" charset="0"/>
              </a:rPr>
              <a:t>National Institute of Oceanography (NIO)</a:t>
            </a:r>
            <a:r>
              <a:rPr lang="en-US" sz="1800" dirty="0">
                <a:latin typeface="Trebuchet MS" panose="020B0603020202020204" pitchFamily="34" charset="0"/>
              </a:rPr>
              <a:t> and </a:t>
            </a:r>
            <a:r>
              <a:rPr lang="en-US" sz="1800" b="1" dirty="0" smtClean="0">
                <a:latin typeface="Trebuchet MS" panose="020B0603020202020204" pitchFamily="34" charset="0"/>
              </a:rPr>
              <a:t>PCSIR</a:t>
            </a:r>
            <a:endParaRPr lang="en-US" sz="1800" dirty="0">
              <a:latin typeface="Trebuchet MS" panose="020B0603020202020204" pitchFamily="34" charset="0"/>
            </a:endParaRPr>
          </a:p>
          <a:p>
            <a:pPr algn="just">
              <a:lnSpc>
                <a:spcPct val="120000"/>
              </a:lnSpc>
              <a:spcBef>
                <a:spcPts val="400"/>
              </a:spcBef>
              <a:spcAft>
                <a:spcPts val="0"/>
              </a:spcAft>
              <a:buClrTx/>
              <a:buFont typeface="Wingdings" panose="05000000000000000000" pitchFamily="2" charset="2"/>
              <a:buChar char="Ø"/>
              <a:defRPr/>
            </a:pPr>
            <a:r>
              <a:rPr lang="en-US" sz="1800" b="1" dirty="0">
                <a:latin typeface="Trebuchet MS" panose="020B0603020202020204" pitchFamily="34" charset="0"/>
              </a:rPr>
              <a:t>Ministry of Commerce</a:t>
            </a:r>
            <a:endParaRPr lang="en-US" sz="1800" dirty="0">
              <a:latin typeface="Trebuchet MS" panose="020B0603020202020204" pitchFamily="34" charset="0"/>
            </a:endParaRPr>
          </a:p>
          <a:p>
            <a:pPr lvl="1" algn="just">
              <a:lnSpc>
                <a:spcPct val="120000"/>
              </a:lnSpc>
              <a:spcBef>
                <a:spcPts val="400"/>
              </a:spcBef>
              <a:spcAft>
                <a:spcPts val="0"/>
              </a:spcAft>
              <a:buClrTx/>
              <a:buFont typeface="Wingdings" panose="05000000000000000000" pitchFamily="2" charset="2"/>
              <a:buChar char="Ø"/>
              <a:defRPr/>
            </a:pPr>
            <a:r>
              <a:rPr lang="en-US" sz="1800" dirty="0">
                <a:latin typeface="Trebuchet MS" panose="020B0603020202020204" pitchFamily="34" charset="0"/>
              </a:rPr>
              <a:t>Regulates </a:t>
            </a:r>
            <a:r>
              <a:rPr lang="en-US" sz="1800" b="1" dirty="0">
                <a:latin typeface="Trebuchet MS" panose="020B0603020202020204" pitchFamily="34" charset="0"/>
              </a:rPr>
              <a:t>marine trade</a:t>
            </a:r>
            <a:r>
              <a:rPr lang="en-US" sz="1800" dirty="0">
                <a:latin typeface="Trebuchet MS" panose="020B0603020202020204" pitchFamily="34" charset="0"/>
              </a:rPr>
              <a:t>, exports </a:t>
            </a:r>
            <a:r>
              <a:rPr lang="en-US" sz="1800" dirty="0" smtClean="0">
                <a:latin typeface="Trebuchet MS" panose="020B0603020202020204" pitchFamily="34" charset="0"/>
              </a:rPr>
              <a:t>(seafood</a:t>
            </a:r>
            <a:r>
              <a:rPr lang="en-US" sz="1800" dirty="0">
                <a:latin typeface="Trebuchet MS" panose="020B0603020202020204" pitchFamily="34" charset="0"/>
              </a:rPr>
              <a:t>), and trade-related aspects of maritime law (WTO, fisheries subsidies</a:t>
            </a:r>
            <a:r>
              <a:rPr lang="en-US" sz="1800" dirty="0" smtClean="0">
                <a:latin typeface="Trebuchet MS" panose="020B0603020202020204" pitchFamily="34" charset="0"/>
              </a:rPr>
              <a:t>)</a:t>
            </a:r>
            <a:endParaRPr lang="en-US" sz="1800" dirty="0">
              <a:latin typeface="Trebuchet MS" panose="020B0603020202020204" pitchFamily="34" charset="0"/>
            </a:endParaRPr>
          </a:p>
          <a:p>
            <a:pPr algn="just">
              <a:lnSpc>
                <a:spcPct val="120000"/>
              </a:lnSpc>
              <a:spcBef>
                <a:spcPts val="400"/>
              </a:spcBef>
              <a:spcAft>
                <a:spcPts val="0"/>
              </a:spcAft>
              <a:buClrTx/>
              <a:buFont typeface="Wingdings" panose="05000000000000000000" pitchFamily="2" charset="2"/>
              <a:buChar char="Ø"/>
              <a:defRPr/>
            </a:pPr>
            <a:r>
              <a:rPr lang="en-US" sz="1800" b="1" dirty="0">
                <a:latin typeface="Trebuchet MS" panose="020B0603020202020204" pitchFamily="34" charset="0"/>
              </a:rPr>
              <a:t>Ministry of Planning, Development &amp; Special Initiatives</a:t>
            </a:r>
            <a:endParaRPr lang="en-US" sz="1800" dirty="0">
              <a:latin typeface="Trebuchet MS" panose="020B0603020202020204" pitchFamily="34" charset="0"/>
            </a:endParaRPr>
          </a:p>
          <a:p>
            <a:pPr lvl="1" algn="just">
              <a:lnSpc>
                <a:spcPct val="120000"/>
              </a:lnSpc>
              <a:spcBef>
                <a:spcPts val="400"/>
              </a:spcBef>
              <a:spcAft>
                <a:spcPts val="0"/>
              </a:spcAft>
              <a:buClrTx/>
              <a:buFont typeface="Wingdings" panose="05000000000000000000" pitchFamily="2" charset="2"/>
              <a:buChar char="Ø"/>
              <a:defRPr/>
            </a:pPr>
            <a:r>
              <a:rPr lang="en-US" sz="1800" dirty="0">
                <a:latin typeface="Trebuchet MS" panose="020B0603020202020204" pitchFamily="34" charset="0"/>
              </a:rPr>
              <a:t>Develops policy for </a:t>
            </a:r>
            <a:r>
              <a:rPr lang="en-US" sz="1800" b="1" dirty="0">
                <a:latin typeface="Trebuchet MS" panose="020B0603020202020204" pitchFamily="34" charset="0"/>
              </a:rPr>
              <a:t>blue economy</a:t>
            </a:r>
            <a:r>
              <a:rPr lang="en-US" sz="1800" dirty="0">
                <a:latin typeface="Trebuchet MS" panose="020B0603020202020204" pitchFamily="34" charset="0"/>
              </a:rPr>
              <a:t>, </a:t>
            </a:r>
            <a:r>
              <a:rPr lang="en-US" sz="1800" b="1" dirty="0">
                <a:latin typeface="Trebuchet MS" panose="020B0603020202020204" pitchFamily="34" charset="0"/>
              </a:rPr>
              <a:t>coastal </a:t>
            </a:r>
            <a:r>
              <a:rPr lang="en-US" sz="1800" b="1" dirty="0" smtClean="0">
                <a:latin typeface="Trebuchet MS" panose="020B0603020202020204" pitchFamily="34" charset="0"/>
              </a:rPr>
              <a:t>development</a:t>
            </a:r>
            <a:r>
              <a:rPr lang="en-US" sz="1800" dirty="0" smtClean="0">
                <a:latin typeface="Trebuchet MS" panose="020B0603020202020204" pitchFamily="34" charset="0"/>
              </a:rPr>
              <a:t> </a:t>
            </a:r>
            <a:r>
              <a:rPr lang="en-US" sz="1800" dirty="0">
                <a:latin typeface="Trebuchet MS" panose="020B0603020202020204" pitchFamily="34" charset="0"/>
              </a:rPr>
              <a:t>and </a:t>
            </a:r>
            <a:r>
              <a:rPr lang="en-US" sz="1800" b="1" dirty="0">
                <a:latin typeface="Trebuchet MS" panose="020B0603020202020204" pitchFamily="34" charset="0"/>
              </a:rPr>
              <a:t>CPEC-related maritime </a:t>
            </a:r>
            <a:r>
              <a:rPr lang="en-US" sz="1800" b="1" dirty="0" smtClean="0">
                <a:latin typeface="Trebuchet MS" panose="020B0603020202020204" pitchFamily="34" charset="0"/>
              </a:rPr>
              <a:t>infrastructure</a:t>
            </a:r>
            <a:endParaRPr lang="en-US" sz="1800" dirty="0">
              <a:latin typeface="Trebuchet MS" panose="020B0603020202020204" pitchFamily="34" charset="0"/>
            </a:endParaRPr>
          </a:p>
        </p:txBody>
      </p:sp>
      <p:sp>
        <p:nvSpPr>
          <p:cNvPr id="104451"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NATIONAL – PAKISTAN - INSTITUTIONS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0" indent="0">
              <a:lnSpc>
                <a:spcPct val="150000"/>
              </a:lnSpc>
              <a:spcBef>
                <a:spcPts val="600"/>
              </a:spcBef>
              <a:buClrTx/>
              <a:buFont typeface="Wingdings 2" panose="05020102010507070707" pitchFamily="18" charset="2"/>
              <a:buNone/>
              <a:defRPr/>
            </a:pPr>
            <a:r>
              <a:rPr lang="en-US" sz="1800" b="1" dirty="0" smtClean="0">
                <a:solidFill>
                  <a:srgbClr val="008000"/>
                </a:solidFill>
                <a:latin typeface="Trebuchet MS" panose="020B0603020202020204" pitchFamily="34" charset="0"/>
              </a:rPr>
              <a:t>Port </a:t>
            </a:r>
            <a:r>
              <a:rPr lang="en-US" sz="1800" b="1" dirty="0">
                <a:solidFill>
                  <a:srgbClr val="008000"/>
                </a:solidFill>
                <a:latin typeface="Trebuchet MS" panose="020B0603020202020204" pitchFamily="34" charset="0"/>
              </a:rPr>
              <a:t>and Shipping Authorities</a:t>
            </a:r>
          </a:p>
          <a:p>
            <a:pPr>
              <a:lnSpc>
                <a:spcPct val="150000"/>
              </a:lnSpc>
              <a:spcBef>
                <a:spcPts val="600"/>
              </a:spcBef>
              <a:buClrTx/>
              <a:buFont typeface="Wingdings" panose="05000000000000000000" pitchFamily="2" charset="2"/>
              <a:buChar char="Ø"/>
              <a:defRPr/>
            </a:pPr>
            <a:r>
              <a:rPr lang="en-US" sz="1800" b="1" dirty="0">
                <a:latin typeface="Trebuchet MS" panose="020B0603020202020204" pitchFamily="34" charset="0"/>
              </a:rPr>
              <a:t>Karachi Port Trust (KPT)</a:t>
            </a:r>
            <a:endParaRPr lang="en-US" sz="1800" dirty="0">
              <a:latin typeface="Trebuchet MS" panose="020B0603020202020204" pitchFamily="34" charset="0"/>
            </a:endParaRPr>
          </a:p>
          <a:p>
            <a:pPr lvl="1">
              <a:lnSpc>
                <a:spcPct val="150000"/>
              </a:lnSpc>
              <a:spcBef>
                <a:spcPts val="600"/>
              </a:spcBef>
              <a:buClrTx/>
              <a:buFont typeface="Wingdings" panose="05000000000000000000" pitchFamily="2" charset="2"/>
              <a:buChar char="Ø"/>
              <a:defRPr/>
            </a:pPr>
            <a:r>
              <a:rPr lang="en-US" sz="1800" dirty="0">
                <a:latin typeface="Trebuchet MS" panose="020B0603020202020204" pitchFamily="34" charset="0"/>
              </a:rPr>
              <a:t>Operates Karachi Port; involved in coastal management, maritime logistics, and port-related pollution control.</a:t>
            </a:r>
          </a:p>
          <a:p>
            <a:pPr>
              <a:lnSpc>
                <a:spcPct val="150000"/>
              </a:lnSpc>
              <a:spcBef>
                <a:spcPts val="600"/>
              </a:spcBef>
              <a:buClrTx/>
              <a:buFont typeface="Wingdings" panose="05000000000000000000" pitchFamily="2" charset="2"/>
              <a:buChar char="Ø"/>
              <a:defRPr/>
            </a:pPr>
            <a:r>
              <a:rPr lang="en-US" sz="1800" b="1" dirty="0">
                <a:latin typeface="Trebuchet MS" panose="020B0603020202020204" pitchFamily="34" charset="0"/>
              </a:rPr>
              <a:t>Port </a:t>
            </a:r>
            <a:r>
              <a:rPr lang="en-US" sz="1800" b="1" dirty="0" err="1">
                <a:latin typeface="Trebuchet MS" panose="020B0603020202020204" pitchFamily="34" charset="0"/>
              </a:rPr>
              <a:t>Qasim</a:t>
            </a:r>
            <a:r>
              <a:rPr lang="en-US" sz="1800" b="1" dirty="0">
                <a:latin typeface="Trebuchet MS" panose="020B0603020202020204" pitchFamily="34" charset="0"/>
              </a:rPr>
              <a:t> Authority (PQA)</a:t>
            </a:r>
            <a:endParaRPr lang="en-US" sz="1800" dirty="0">
              <a:latin typeface="Trebuchet MS" panose="020B0603020202020204" pitchFamily="34" charset="0"/>
            </a:endParaRPr>
          </a:p>
          <a:p>
            <a:pPr lvl="1">
              <a:lnSpc>
                <a:spcPct val="150000"/>
              </a:lnSpc>
              <a:spcBef>
                <a:spcPts val="600"/>
              </a:spcBef>
              <a:buClrTx/>
              <a:buFont typeface="Wingdings" panose="05000000000000000000" pitchFamily="2" charset="2"/>
              <a:buChar char="Ø"/>
              <a:defRPr/>
            </a:pPr>
            <a:r>
              <a:rPr lang="en-US" sz="1800" dirty="0">
                <a:latin typeface="Trebuchet MS" panose="020B0603020202020204" pitchFamily="34" charset="0"/>
              </a:rPr>
              <a:t>Second major port; handles industrial marine infrastructure, shipping, and environmental compliance.</a:t>
            </a:r>
          </a:p>
          <a:p>
            <a:pPr>
              <a:lnSpc>
                <a:spcPct val="150000"/>
              </a:lnSpc>
              <a:spcBef>
                <a:spcPts val="600"/>
              </a:spcBef>
              <a:buClrTx/>
              <a:buFont typeface="Wingdings" panose="05000000000000000000" pitchFamily="2" charset="2"/>
              <a:buChar char="Ø"/>
              <a:defRPr/>
            </a:pPr>
            <a:r>
              <a:rPr lang="en-US" sz="1800" b="1" dirty="0" err="1">
                <a:latin typeface="Trebuchet MS" panose="020B0603020202020204" pitchFamily="34" charset="0"/>
              </a:rPr>
              <a:t>Gwadar</a:t>
            </a:r>
            <a:r>
              <a:rPr lang="en-US" sz="1800" b="1" dirty="0">
                <a:latin typeface="Trebuchet MS" panose="020B0603020202020204" pitchFamily="34" charset="0"/>
              </a:rPr>
              <a:t> Port Authority (GPA)</a:t>
            </a:r>
            <a:endParaRPr lang="en-US" sz="1800" dirty="0">
              <a:latin typeface="Trebuchet MS" panose="020B0603020202020204" pitchFamily="34" charset="0"/>
            </a:endParaRPr>
          </a:p>
          <a:p>
            <a:pPr lvl="1">
              <a:lnSpc>
                <a:spcPct val="150000"/>
              </a:lnSpc>
              <a:spcBef>
                <a:spcPts val="600"/>
              </a:spcBef>
              <a:buClrTx/>
              <a:buFont typeface="Wingdings" panose="05000000000000000000" pitchFamily="2" charset="2"/>
              <a:buChar char="Ø"/>
              <a:defRPr/>
            </a:pPr>
            <a:r>
              <a:rPr lang="en-US" sz="1800" dirty="0">
                <a:latin typeface="Trebuchet MS" panose="020B0603020202020204" pitchFamily="34" charset="0"/>
              </a:rPr>
              <a:t>Manages </a:t>
            </a:r>
            <a:r>
              <a:rPr lang="en-US" sz="1800" dirty="0" err="1">
                <a:latin typeface="Trebuchet MS" panose="020B0603020202020204" pitchFamily="34" charset="0"/>
              </a:rPr>
              <a:t>Gwadar</a:t>
            </a:r>
            <a:r>
              <a:rPr lang="en-US" sz="1800" dirty="0">
                <a:latin typeface="Trebuchet MS" panose="020B0603020202020204" pitchFamily="34" charset="0"/>
              </a:rPr>
              <a:t> Port; strategic for blue economy, regional trade, and coastal development under </a:t>
            </a:r>
            <a:r>
              <a:rPr lang="en-US" sz="1800" dirty="0" smtClean="0">
                <a:latin typeface="Trebuchet MS" panose="020B0603020202020204" pitchFamily="34" charset="0"/>
              </a:rPr>
              <a:t>CPEC</a:t>
            </a:r>
            <a:endParaRPr lang="en-US" sz="1800" dirty="0">
              <a:latin typeface="Trebuchet MS" panose="020B0603020202020204" pitchFamily="34" charset="0"/>
            </a:endParaRPr>
          </a:p>
        </p:txBody>
      </p:sp>
      <p:sp>
        <p:nvSpPr>
          <p:cNvPr id="105475"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NATIONAL – PAKISTAN - INSTITUTIONS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spcBef>
                <a:spcPts val="600"/>
              </a:spcBef>
              <a:buClrTx/>
              <a:buFont typeface="Wingdings 2" panose="05020102010507070707" pitchFamily="18" charset="2"/>
              <a:buNone/>
              <a:defRPr/>
            </a:pPr>
            <a:r>
              <a:rPr lang="en-US" sz="1800" b="1" dirty="0" smtClean="0">
                <a:solidFill>
                  <a:srgbClr val="008000"/>
                </a:solidFill>
                <a:latin typeface="Trebuchet MS" panose="020B0603020202020204" pitchFamily="34" charset="0"/>
              </a:rPr>
              <a:t>Specialized Maritime &amp; Ocean Institutions</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Pakistan Maritime Security Agency (PMSA)</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Enforces maritime law, prevents illegal fishing, and protects marine environment within EEZ.</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National Institute of Oceanography (NIO)</a:t>
            </a:r>
            <a:r>
              <a:rPr lang="en-US" sz="1800" dirty="0" smtClean="0">
                <a:latin typeface="Trebuchet MS" panose="020B0603020202020204" pitchFamily="34" charset="0"/>
              </a:rPr>
              <a:t> – under </a:t>
            </a:r>
            <a:r>
              <a:rPr lang="en-US" sz="1800" dirty="0" err="1" smtClean="0">
                <a:latin typeface="Trebuchet MS" panose="020B0603020202020204" pitchFamily="34" charset="0"/>
              </a:rPr>
              <a:t>MoST</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Premier scientific body conducting research on </a:t>
            </a:r>
            <a:r>
              <a:rPr lang="en-US" sz="1800" b="1" dirty="0" smtClean="0">
                <a:latin typeface="Trebuchet MS" panose="020B0603020202020204" pitchFamily="34" charset="0"/>
              </a:rPr>
              <a:t>marine resources</a:t>
            </a:r>
            <a:r>
              <a:rPr lang="en-US" sz="1800" dirty="0" smtClean="0">
                <a:latin typeface="Trebuchet MS" panose="020B0603020202020204" pitchFamily="34" charset="0"/>
              </a:rPr>
              <a:t>, </a:t>
            </a:r>
            <a:r>
              <a:rPr lang="en-US" sz="1800" b="1" dirty="0" smtClean="0">
                <a:latin typeface="Trebuchet MS" panose="020B0603020202020204" pitchFamily="34" charset="0"/>
              </a:rPr>
              <a:t>ecosystems</a:t>
            </a:r>
            <a:r>
              <a:rPr lang="en-US" sz="1800" dirty="0" smtClean="0">
                <a:latin typeface="Trebuchet MS" panose="020B0603020202020204" pitchFamily="34" charset="0"/>
              </a:rPr>
              <a:t>, </a:t>
            </a:r>
            <a:r>
              <a:rPr lang="en-US" sz="1800" b="1" dirty="0" smtClean="0">
                <a:latin typeface="Trebuchet MS" panose="020B0603020202020204" pitchFamily="34" charset="0"/>
              </a:rPr>
              <a:t>pollution</a:t>
            </a:r>
            <a:r>
              <a:rPr lang="en-US" sz="1800" dirty="0" smtClean="0">
                <a:latin typeface="Trebuchet MS" panose="020B0603020202020204" pitchFamily="34" charset="0"/>
              </a:rPr>
              <a:t>, and </a:t>
            </a:r>
            <a:r>
              <a:rPr lang="en-US" sz="1800" b="1" dirty="0" smtClean="0">
                <a:latin typeface="Trebuchet MS" panose="020B0603020202020204" pitchFamily="34" charset="0"/>
              </a:rPr>
              <a:t>climate impact</a:t>
            </a:r>
            <a:r>
              <a:rPr lang="en-US" sz="1800" dirty="0" smtClean="0">
                <a:latin typeface="Trebuchet MS" panose="020B0603020202020204" pitchFamily="34" charset="0"/>
              </a:rPr>
              <a:t> on oceans.</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Pakistan Navy – Hydrographic Department</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Responsible for hydrographic surveys, nautical charts, and maritime domain awareness.</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Marine Fisheries Department (MFD)</a:t>
            </a:r>
            <a:r>
              <a:rPr lang="en-US" sz="1800" dirty="0" smtClean="0">
                <a:latin typeface="Trebuchet MS" panose="020B0603020202020204" pitchFamily="34" charset="0"/>
              </a:rPr>
              <a:t> – under </a:t>
            </a:r>
            <a:r>
              <a:rPr lang="en-US" sz="1800" dirty="0" err="1" smtClean="0">
                <a:latin typeface="Trebuchet MS" panose="020B0603020202020204" pitchFamily="34" charset="0"/>
              </a:rPr>
              <a:t>MoMA</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Regulates </a:t>
            </a:r>
            <a:r>
              <a:rPr lang="en-US" sz="1800" b="1" dirty="0" smtClean="0">
                <a:latin typeface="Trebuchet MS" panose="020B0603020202020204" pitchFamily="34" charset="0"/>
              </a:rPr>
              <a:t>marine fisheries</a:t>
            </a:r>
            <a:r>
              <a:rPr lang="en-US" sz="1800" dirty="0" smtClean="0">
                <a:latin typeface="Trebuchet MS" panose="020B0603020202020204" pitchFamily="34" charset="0"/>
              </a:rPr>
              <a:t>, licensing, data collection, and policy for sustainable fishing.</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Fisheries Development Board (FDB)</a:t>
            </a:r>
            <a:r>
              <a:rPr lang="en-US" sz="1800" dirty="0" smtClean="0">
                <a:latin typeface="Trebuchet MS" panose="020B0603020202020204" pitchFamily="34" charset="0"/>
              </a:rPr>
              <a:t> – under </a:t>
            </a:r>
            <a:r>
              <a:rPr lang="en-US" sz="1800" dirty="0" err="1" smtClean="0">
                <a:latin typeface="Trebuchet MS" panose="020B0603020202020204" pitchFamily="34" charset="0"/>
              </a:rPr>
              <a:t>MoNFS&amp;R</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Supports aquaculture, seafood value chain, and </a:t>
            </a:r>
            <a:r>
              <a:rPr lang="en-US" sz="1800" b="1" dirty="0" smtClean="0">
                <a:latin typeface="Trebuchet MS" panose="020B0603020202020204" pitchFamily="34" charset="0"/>
              </a:rPr>
              <a:t>blue economy initiatives</a:t>
            </a:r>
            <a:r>
              <a:rPr lang="en-US" sz="1800" dirty="0" smtClean="0">
                <a:latin typeface="Trebuchet MS" panose="020B0603020202020204" pitchFamily="34" charset="0"/>
              </a:rPr>
              <a:t>.</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Pakistan National Shipping Corporation (PNSC)</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State-owned shipping line, promoting marine logistics, ship registry, and marine manpower.</a:t>
            </a:r>
          </a:p>
        </p:txBody>
      </p:sp>
      <p:sp>
        <p:nvSpPr>
          <p:cNvPr id="106499"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NATIONAL – PAKISTAN - INSTITUTIONS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bwMode="auto">
          <a:xfrm>
            <a:off x="0" y="685800"/>
            <a:ext cx="6934200" cy="58674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176213" indent="-176213">
              <a:lnSpc>
                <a:spcPct val="150000"/>
              </a:lnSpc>
              <a:buClrTx/>
              <a:buFont typeface="Wingdings" panose="05000000000000000000" pitchFamily="2" charset="2"/>
              <a:buChar char="§"/>
            </a:pPr>
            <a:r>
              <a:rPr lang="en-US" altLang="en-US" sz="1800" smtClean="0">
                <a:latin typeface="Trebuchet MS" panose="020B0603020202020204" pitchFamily="34" charset="0"/>
              </a:rPr>
              <a:t>Total Area of Earth: 510.1 million km²</a:t>
            </a:r>
          </a:p>
          <a:p>
            <a:pPr marL="176213" indent="-176213">
              <a:lnSpc>
                <a:spcPct val="150000"/>
              </a:lnSpc>
              <a:buClrTx/>
              <a:buFont typeface="Wingdings" panose="05000000000000000000" pitchFamily="2" charset="2"/>
              <a:buChar char="§"/>
            </a:pPr>
            <a:r>
              <a:rPr lang="en-US" altLang="en-US" sz="1800" smtClean="0">
                <a:latin typeface="Trebuchet MS" panose="020B0603020202020204" pitchFamily="34" charset="0"/>
              </a:rPr>
              <a:t>Land Area: 148.9 million km² → 29.2% of Earth's surface</a:t>
            </a:r>
          </a:p>
          <a:p>
            <a:pPr marL="176213" indent="-176213">
              <a:lnSpc>
                <a:spcPct val="150000"/>
              </a:lnSpc>
              <a:buClrTx/>
              <a:buFont typeface="Wingdings" panose="05000000000000000000" pitchFamily="2" charset="2"/>
              <a:buChar char="§"/>
            </a:pPr>
            <a:r>
              <a:rPr lang="en-US" altLang="en-US" sz="1800" smtClean="0">
                <a:latin typeface="Trebuchet MS" panose="020B0603020202020204" pitchFamily="34" charset="0"/>
              </a:rPr>
              <a:t>Area of Oceans &amp; Seas: 361.2 m km² → 70.8% of Earth's surface</a:t>
            </a:r>
          </a:p>
          <a:p>
            <a:pPr marL="176213" indent="-176213">
              <a:lnSpc>
                <a:spcPct val="150000"/>
              </a:lnSpc>
              <a:buClrTx/>
              <a:buFont typeface="Wingdings" panose="05000000000000000000" pitchFamily="2" charset="2"/>
              <a:buChar char="§"/>
            </a:pPr>
            <a:r>
              <a:rPr lang="en-US" altLang="en-US" sz="1800" smtClean="0">
                <a:latin typeface="Trebuchet MS" panose="020B0603020202020204" pitchFamily="34" charset="0"/>
              </a:rPr>
              <a:t>Volume of Oceans &amp; Seas: 1.332 billion cubic kilometers</a:t>
            </a:r>
          </a:p>
          <a:p>
            <a:pPr marL="176213" indent="-176213">
              <a:lnSpc>
                <a:spcPct val="150000"/>
              </a:lnSpc>
              <a:buClrTx/>
              <a:buFont typeface="Wingdings" panose="05000000000000000000" pitchFamily="2" charset="2"/>
              <a:buChar char="§"/>
            </a:pPr>
            <a:r>
              <a:rPr lang="en-US" altLang="en-US" sz="1800" smtClean="0">
                <a:latin typeface="Trebuchet MS" panose="020B0603020202020204" pitchFamily="34" charset="0"/>
              </a:rPr>
              <a:t>07 Oceans (05 recognized by IHO) and around 60 seas</a:t>
            </a:r>
          </a:p>
          <a:p>
            <a:pPr marL="576263" lvl="2" indent="-176213">
              <a:lnSpc>
                <a:spcPct val="150000"/>
              </a:lnSpc>
              <a:buClrTx/>
              <a:buFont typeface="Wingdings" panose="05000000000000000000" pitchFamily="2" charset="2"/>
              <a:buChar char="§"/>
            </a:pPr>
            <a:r>
              <a:rPr lang="en-US" altLang="en-US" sz="1800" smtClean="0">
                <a:latin typeface="Trebuchet MS" panose="020B0603020202020204" pitchFamily="34" charset="0"/>
              </a:rPr>
              <a:t>Pacific Ocean, Atlantic Ocean, Indian Ocean, Southern Ocean (Antarctic Ocean) &amp; Arctic Ocean</a:t>
            </a:r>
          </a:p>
          <a:p>
            <a:pPr marL="176213" indent="-176213">
              <a:lnSpc>
                <a:spcPct val="150000"/>
              </a:lnSpc>
              <a:buClrTx/>
              <a:buFont typeface="Wingdings" panose="05000000000000000000" pitchFamily="2" charset="2"/>
              <a:buChar char="§"/>
            </a:pPr>
            <a:r>
              <a:rPr lang="en-US" altLang="en-US" sz="1800" smtClean="0">
                <a:latin typeface="Trebuchet MS" panose="020B0603020202020204" pitchFamily="34" charset="0"/>
              </a:rPr>
              <a:t>Deepest Point - Mariana Trench (Marianas Trench) Pacific Ocean</a:t>
            </a:r>
          </a:p>
          <a:p>
            <a:pPr marL="176213" lvl="1" indent="-176213">
              <a:lnSpc>
                <a:spcPct val="150000"/>
              </a:lnSpc>
              <a:buClrTx/>
              <a:buFont typeface="Wingdings" panose="05000000000000000000" pitchFamily="2" charset="2"/>
              <a:buChar char="§"/>
            </a:pPr>
            <a:r>
              <a:rPr lang="en-US" altLang="en-US" sz="1800" smtClean="0">
                <a:latin typeface="Trebuchet MS" panose="020B0603020202020204" pitchFamily="34" charset="0"/>
              </a:rPr>
              <a:t>Depth: 10,984 meters </a:t>
            </a:r>
            <a:r>
              <a:rPr lang="en-US" altLang="en-US" sz="1800" i="1" smtClean="0">
                <a:latin typeface="Trebuchet MS" panose="020B0603020202020204" pitchFamily="34" charset="0"/>
              </a:rPr>
              <a:t>(36,037 feet / 6.825 miles)</a:t>
            </a:r>
            <a:endParaRPr lang="en-US" altLang="en-US" sz="1800" smtClean="0">
              <a:latin typeface="Trebuchet MS" panose="020B0603020202020204" pitchFamily="34" charset="0"/>
            </a:endParaRPr>
          </a:p>
          <a:p>
            <a:pPr marL="176213" lvl="1" indent="-176213">
              <a:lnSpc>
                <a:spcPct val="150000"/>
              </a:lnSpc>
              <a:buClrTx/>
              <a:buFont typeface="Wingdings" panose="05000000000000000000" pitchFamily="2" charset="2"/>
              <a:buChar char="§"/>
            </a:pPr>
            <a:r>
              <a:rPr lang="en-US" altLang="en-US" sz="1800" smtClean="0">
                <a:latin typeface="Trebuchet MS" panose="020B0603020202020204" pitchFamily="34" charset="0"/>
              </a:rPr>
              <a:t>Depth comparable to height of Earth's atmosphere's lower limit (troposphere)</a:t>
            </a:r>
          </a:p>
          <a:p>
            <a:pPr marL="176213" indent="-176213">
              <a:lnSpc>
                <a:spcPct val="150000"/>
              </a:lnSpc>
              <a:buClrTx/>
              <a:buFont typeface="Wingdings" panose="05000000000000000000" pitchFamily="2" charset="2"/>
              <a:buChar char="§"/>
            </a:pPr>
            <a:r>
              <a:rPr lang="en-US" altLang="en-US" sz="1800" smtClean="0">
                <a:latin typeface="Trebuchet MS" panose="020B0603020202020204" pitchFamily="34" charset="0"/>
              </a:rPr>
              <a:t>About 97% of Earth’s water is in oceans</a:t>
            </a:r>
          </a:p>
        </p:txBody>
      </p:sp>
      <p:sp>
        <p:nvSpPr>
          <p:cNvPr id="5" name="WordArt 5"/>
          <p:cNvSpPr>
            <a:spLocks noChangeArrowheads="1" noChangeShapeType="1"/>
          </p:cNvSpPr>
          <p:nvPr/>
        </p:nvSpPr>
        <p:spPr bwMode="auto">
          <a:xfrm>
            <a:off x="1143000" y="76200"/>
            <a:ext cx="6934200" cy="457200"/>
          </a:xfrm>
          <a:prstGeom prst="rect">
            <a:avLst/>
          </a:prstGeom>
        </p:spPr>
        <p:txBody>
          <a:bodyPr wrap="none" fromWordArt="1">
            <a:prstTxWarp prst="textPlain">
              <a:avLst>
                <a:gd name="adj" fmla="val 50000"/>
              </a:avLst>
            </a:prstTxWarp>
          </a:bodyPr>
          <a:lstStyle/>
          <a:p>
            <a:pPr algn="ctr">
              <a:defRPr/>
            </a:pPr>
            <a:r>
              <a:rPr lang="en-GB" sz="3600" kern="10" dirty="0">
                <a:ln w="9525">
                  <a:noFill/>
                  <a:round/>
                  <a:headEnd/>
                  <a:tailEnd/>
                </a:ln>
                <a:solidFill>
                  <a:srgbClr val="000099"/>
                </a:solidFill>
                <a:latin typeface="Trebuchet MS" pitchFamily="34" charset="0"/>
              </a:rPr>
              <a:t> </a:t>
            </a:r>
            <a:r>
              <a:rPr lang="en-US" sz="3600" dirty="0">
                <a:solidFill>
                  <a:srgbClr val="000099"/>
                </a:solidFill>
                <a:latin typeface="Trebuchet MS" panose="020B0603020202020204" pitchFamily="34" charset="0"/>
              </a:rPr>
              <a:t>EARTH’S SURFACE - </a:t>
            </a:r>
            <a:r>
              <a:rPr lang="en-GB" sz="3600" dirty="0">
                <a:solidFill>
                  <a:srgbClr val="000099"/>
                </a:solidFill>
                <a:latin typeface="Trebuchet MS" pitchFamily="34" charset="0"/>
              </a:rPr>
              <a:t>OCEANS &amp; </a:t>
            </a:r>
            <a:r>
              <a:rPr lang="en-US" sz="3600" dirty="0">
                <a:solidFill>
                  <a:srgbClr val="000099"/>
                </a:solidFill>
                <a:latin typeface="Trebuchet MS" pitchFamily="34" charset="0"/>
              </a:rPr>
              <a:t>SEAS </a:t>
            </a:r>
            <a:endParaRPr lang="en-GB" sz="3600" dirty="0">
              <a:solidFill>
                <a:srgbClr val="000099"/>
              </a:solidFill>
              <a:latin typeface="Trebuchet MS" pitchFamily="34" charset="0"/>
            </a:endParaRPr>
          </a:p>
        </p:txBody>
      </p:sp>
      <p:pic>
        <p:nvPicPr>
          <p:cNvPr id="29700" name="Picture 3" descr="E:\5B. LECTURES - OCEAN GOVERNANCE POLICY &amp; MARITIME LAWS\OCEAN GOVERNANCE MATERIAL\OG 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22098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3" descr="E:\5B. LECTURES - OCEAN GOVERNANCE POLICY &amp; MARITIME LAWS\1. OCEAN GOVERNANCE PPT\435px-Marianatrench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581400"/>
            <a:ext cx="22098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spcBef>
                <a:spcPts val="600"/>
              </a:spcBef>
              <a:buClrTx/>
              <a:buFont typeface="Wingdings 2" panose="05020102010507070707" pitchFamily="18" charset="2"/>
              <a:buNone/>
              <a:defRPr/>
            </a:pPr>
            <a:r>
              <a:rPr lang="en-US" sz="1800" b="1" dirty="0" smtClean="0">
                <a:solidFill>
                  <a:srgbClr val="008000"/>
                </a:solidFill>
                <a:latin typeface="Trebuchet MS" panose="020B0603020202020204" pitchFamily="34" charset="0"/>
              </a:rPr>
              <a:t>Research, Academia &amp; Environment</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Pakistan Council for Science and Industrial Research (PCSIR)</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Conducts applied research including on </a:t>
            </a:r>
            <a:r>
              <a:rPr lang="en-US" sz="1800" b="1" dirty="0" smtClean="0">
                <a:latin typeface="Trebuchet MS" panose="020B0603020202020204" pitchFamily="34" charset="0"/>
              </a:rPr>
              <a:t>marine biotechnology</a:t>
            </a:r>
            <a:r>
              <a:rPr lang="en-US" sz="1800" dirty="0" smtClean="0">
                <a:latin typeface="Trebuchet MS" panose="020B0603020202020204" pitchFamily="34" charset="0"/>
              </a:rPr>
              <a:t>, pollution, and materials from sea.</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Pakistan Environmental Protection Agency (Pak-EPA)</a:t>
            </a:r>
            <a:r>
              <a:rPr lang="en-US" sz="1800" dirty="0" smtClean="0">
                <a:latin typeface="Trebuchet MS" panose="020B0603020202020204" pitchFamily="34" charset="0"/>
              </a:rPr>
              <a:t> – under </a:t>
            </a:r>
            <a:r>
              <a:rPr lang="en-US" sz="1800" dirty="0" err="1" smtClean="0">
                <a:latin typeface="Trebuchet MS" panose="020B0603020202020204" pitchFamily="34" charset="0"/>
              </a:rPr>
              <a:t>MoCC</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Enforces marine pollution laws (e.g., under MARPOL), EIAs, and regulates port and coastal developments.</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Pakistan Meteorological Department (PMD)</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Provides oceanographic and coastal weather forecasting, tsunami early warning.</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Space &amp; Upper Atmosphere Research Commission (SUPARCO)</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Supports maritime domain awareness via satellite imagery, coastal erosion monitoring.</a:t>
            </a:r>
          </a:p>
          <a:p>
            <a:pPr>
              <a:spcBef>
                <a:spcPts val="600"/>
              </a:spcBef>
              <a:buClrTx/>
              <a:buFont typeface="Wingdings" panose="05000000000000000000" pitchFamily="2" charset="2"/>
              <a:buChar char="Ø"/>
              <a:defRPr/>
            </a:pPr>
            <a:r>
              <a:rPr lang="en-US" sz="1800" b="1" dirty="0" smtClean="0">
                <a:latin typeface="Trebuchet MS" panose="020B0603020202020204" pitchFamily="34" charset="0"/>
              </a:rPr>
              <a:t>Centre of Excellence in Marine Biology (CEMB), University of Karachi</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Academic research center focused on </a:t>
            </a:r>
            <a:r>
              <a:rPr lang="en-US" sz="1800" b="1" dirty="0" smtClean="0">
                <a:latin typeface="Trebuchet MS" panose="020B0603020202020204" pitchFamily="34" charset="0"/>
              </a:rPr>
              <a:t>marine ecosystems</a:t>
            </a:r>
            <a:r>
              <a:rPr lang="en-US" sz="1800" dirty="0" smtClean="0">
                <a:latin typeface="Trebuchet MS" panose="020B0603020202020204" pitchFamily="34" charset="0"/>
              </a:rPr>
              <a:t>, fisheries, and biodiversity.</a:t>
            </a:r>
          </a:p>
          <a:p>
            <a:pPr>
              <a:spcBef>
                <a:spcPts val="600"/>
              </a:spcBef>
              <a:buClrTx/>
              <a:buFont typeface="Wingdings" panose="05000000000000000000" pitchFamily="2" charset="2"/>
              <a:buChar char="Ø"/>
              <a:defRPr/>
            </a:pPr>
            <a:r>
              <a:rPr lang="en-US" sz="1800" b="1" dirty="0" err="1" smtClean="0">
                <a:latin typeface="Trebuchet MS" panose="020B0603020202020204" pitchFamily="34" charset="0"/>
              </a:rPr>
              <a:t>Bahria</a:t>
            </a:r>
            <a:r>
              <a:rPr lang="en-US" sz="1800" b="1" dirty="0" smtClean="0">
                <a:latin typeface="Trebuchet MS" panose="020B0603020202020204" pitchFamily="34" charset="0"/>
              </a:rPr>
              <a:t> University (National Institute of Maritime Affairs – NIMA)</a:t>
            </a:r>
            <a:endParaRPr lang="en-US" sz="1800" dirty="0" smtClean="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smtClean="0">
                <a:latin typeface="Trebuchet MS" panose="020B0603020202020204" pitchFamily="34" charset="0"/>
              </a:rPr>
              <a:t>Offers maritime law, ocean governance, and naval strategy education and research.</a:t>
            </a:r>
          </a:p>
        </p:txBody>
      </p:sp>
      <p:sp>
        <p:nvSpPr>
          <p:cNvPr id="107523"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NATIONAL – PAKISTAN - INSTITUTIONS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spcBef>
                <a:spcPts val="600"/>
              </a:spcBef>
              <a:buClrTx/>
              <a:buFont typeface="Wingdings 2" panose="05020102010507070707" pitchFamily="18" charset="2"/>
              <a:buNone/>
              <a:defRPr/>
            </a:pPr>
            <a:r>
              <a:rPr lang="en-US" sz="1800" b="1" dirty="0" smtClean="0">
                <a:solidFill>
                  <a:srgbClr val="008000"/>
                </a:solidFill>
                <a:latin typeface="Trebuchet MS" panose="020B0603020202020204" pitchFamily="34" charset="0"/>
              </a:rPr>
              <a:t>Training </a:t>
            </a:r>
            <a:r>
              <a:rPr lang="en-US" sz="1800" b="1" dirty="0">
                <a:solidFill>
                  <a:srgbClr val="008000"/>
                </a:solidFill>
                <a:latin typeface="Trebuchet MS" panose="020B0603020202020204" pitchFamily="34" charset="0"/>
              </a:rPr>
              <a:t>and Capacity Building</a:t>
            </a:r>
          </a:p>
          <a:p>
            <a:pPr>
              <a:spcBef>
                <a:spcPts val="600"/>
              </a:spcBef>
              <a:buClrTx/>
              <a:buFont typeface="Wingdings" panose="05000000000000000000" pitchFamily="2" charset="2"/>
              <a:buChar char="Ø"/>
              <a:defRPr/>
            </a:pPr>
            <a:r>
              <a:rPr lang="en-US" sz="1800" b="1" dirty="0">
                <a:latin typeface="Trebuchet MS" panose="020B0603020202020204" pitchFamily="34" charset="0"/>
              </a:rPr>
              <a:t>Pakistan Marine Academy (PMA)</a:t>
            </a:r>
            <a:endParaRPr lang="en-US" sz="1800" dirty="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a:latin typeface="Trebuchet MS" panose="020B0603020202020204" pitchFamily="34" charset="0"/>
              </a:rPr>
              <a:t>Trains merchant navy officers and seafarers per international maritime standards.</a:t>
            </a:r>
          </a:p>
          <a:p>
            <a:pPr>
              <a:spcBef>
                <a:spcPts val="600"/>
              </a:spcBef>
              <a:buClrTx/>
              <a:buFont typeface="Wingdings" panose="05000000000000000000" pitchFamily="2" charset="2"/>
              <a:buChar char="Ø"/>
              <a:defRPr/>
            </a:pPr>
            <a:r>
              <a:rPr lang="en-US" sz="1800" b="1" dirty="0">
                <a:latin typeface="Trebuchet MS" panose="020B0603020202020204" pitchFamily="34" charset="0"/>
              </a:rPr>
              <a:t>Karachi Shipyard &amp; Engineering Works (KSEW)</a:t>
            </a:r>
            <a:endParaRPr lang="en-US" sz="1800" dirty="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a:latin typeface="Trebuchet MS" panose="020B0603020202020204" pitchFamily="34" charset="0"/>
              </a:rPr>
              <a:t>Builds and repairs naval and commercial vessels; linked to industrial marine </a:t>
            </a:r>
            <a:r>
              <a:rPr lang="en-US" sz="1800" dirty="0" smtClean="0">
                <a:latin typeface="Trebuchet MS" panose="020B0603020202020204" pitchFamily="34" charset="0"/>
              </a:rPr>
              <a:t>policy.</a:t>
            </a:r>
          </a:p>
          <a:p>
            <a:pPr marL="457200" lvl="1" indent="0">
              <a:spcBef>
                <a:spcPts val="600"/>
              </a:spcBef>
              <a:buClrTx/>
              <a:buFont typeface="Wingdings 2" panose="05020102010507070707" pitchFamily="18" charset="2"/>
              <a:buNone/>
              <a:defRPr/>
            </a:pPr>
            <a:r>
              <a:rPr lang="en-US" sz="1800" b="1" dirty="0" smtClean="0">
                <a:latin typeface="Trebuchet MS" panose="020B0603020202020204" pitchFamily="34" charset="0"/>
              </a:rPr>
              <a:t>Intergovernmental </a:t>
            </a:r>
            <a:r>
              <a:rPr lang="en-US" sz="1800" b="1" dirty="0">
                <a:latin typeface="Trebuchet MS" panose="020B0603020202020204" pitchFamily="34" charset="0"/>
              </a:rPr>
              <a:t>/ Coordination Platforms</a:t>
            </a:r>
          </a:p>
          <a:p>
            <a:pPr>
              <a:spcBef>
                <a:spcPts val="600"/>
              </a:spcBef>
              <a:buClrTx/>
              <a:buFont typeface="Wingdings" panose="05000000000000000000" pitchFamily="2" charset="2"/>
              <a:buChar char="Ø"/>
              <a:defRPr/>
            </a:pPr>
            <a:r>
              <a:rPr lang="en-US" sz="1800" b="1" dirty="0">
                <a:latin typeface="Trebuchet MS" panose="020B0603020202020204" pitchFamily="34" charset="0"/>
              </a:rPr>
              <a:t>Maritime Affairs Coordination Committee (MACC)</a:t>
            </a:r>
            <a:r>
              <a:rPr lang="en-US" sz="1800" dirty="0">
                <a:latin typeface="Trebuchet MS" panose="020B0603020202020204" pitchFamily="34" charset="0"/>
              </a:rPr>
              <a:t> </a:t>
            </a:r>
            <a:r>
              <a:rPr lang="en-US" sz="1800" i="1" dirty="0">
                <a:latin typeface="Trebuchet MS" panose="020B0603020202020204" pitchFamily="34" charset="0"/>
              </a:rPr>
              <a:t>(proposed / ad hoc basis)</a:t>
            </a:r>
            <a:endParaRPr lang="en-US" sz="1800" dirty="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a:latin typeface="Trebuchet MS" panose="020B0603020202020204" pitchFamily="34" charset="0"/>
              </a:rPr>
              <a:t>Inter-ministerial coordination on maritime security, blue economy, and UNCLOS compliance (when functional).</a:t>
            </a:r>
          </a:p>
          <a:p>
            <a:pPr>
              <a:spcBef>
                <a:spcPts val="600"/>
              </a:spcBef>
              <a:buClrTx/>
              <a:buFont typeface="Wingdings" panose="05000000000000000000" pitchFamily="2" charset="2"/>
              <a:buChar char="Ø"/>
              <a:defRPr/>
            </a:pPr>
            <a:r>
              <a:rPr lang="en-US" sz="1800" b="1" dirty="0">
                <a:latin typeface="Trebuchet MS" panose="020B0603020202020204" pitchFamily="34" charset="0"/>
              </a:rPr>
              <a:t>Pakistan Blue Economy Task Force</a:t>
            </a:r>
            <a:r>
              <a:rPr lang="en-US" sz="1800" dirty="0">
                <a:latin typeface="Trebuchet MS" panose="020B0603020202020204" pitchFamily="34" charset="0"/>
              </a:rPr>
              <a:t> </a:t>
            </a:r>
            <a:r>
              <a:rPr lang="en-US" sz="1800" i="1" dirty="0">
                <a:latin typeface="Trebuchet MS" panose="020B0603020202020204" pitchFamily="34" charset="0"/>
              </a:rPr>
              <a:t>(proposed / under formulation)</a:t>
            </a:r>
            <a:endParaRPr lang="en-US" sz="1800" dirty="0">
              <a:latin typeface="Trebuchet MS" panose="020B0603020202020204" pitchFamily="34" charset="0"/>
            </a:endParaRPr>
          </a:p>
          <a:p>
            <a:pPr lvl="1">
              <a:spcBef>
                <a:spcPts val="600"/>
              </a:spcBef>
              <a:buClrTx/>
              <a:buFont typeface="Wingdings" panose="05000000000000000000" pitchFamily="2" charset="2"/>
              <a:buChar char="Ø"/>
              <a:defRPr/>
            </a:pPr>
            <a:r>
              <a:rPr lang="en-US" sz="1800" dirty="0">
                <a:latin typeface="Trebuchet MS" panose="020B0603020202020204" pitchFamily="34" charset="0"/>
              </a:rPr>
              <a:t>Multi-stakeholder task force for developing a national </a:t>
            </a:r>
            <a:r>
              <a:rPr lang="en-US" sz="1800" b="1" dirty="0">
                <a:latin typeface="Trebuchet MS" panose="020B0603020202020204" pitchFamily="34" charset="0"/>
              </a:rPr>
              <a:t>blue economy framework</a:t>
            </a:r>
            <a:r>
              <a:rPr lang="en-US" sz="1800" dirty="0">
                <a:latin typeface="Trebuchet MS" panose="020B0603020202020204" pitchFamily="34" charset="0"/>
              </a:rPr>
              <a:t>.</a:t>
            </a:r>
          </a:p>
          <a:p>
            <a:pPr marL="0" indent="0">
              <a:spcBef>
                <a:spcPts val="600"/>
              </a:spcBef>
              <a:buClrTx/>
              <a:buFont typeface="Wingdings 2" panose="05020102010507070707" pitchFamily="18" charset="2"/>
              <a:buNone/>
              <a:defRPr/>
            </a:pPr>
            <a:r>
              <a:rPr lang="en-US" sz="1800" b="1" dirty="0" smtClean="0">
                <a:solidFill>
                  <a:srgbClr val="008000"/>
                </a:solidFill>
                <a:latin typeface="Trebuchet MS" panose="020B0603020202020204" pitchFamily="34" charset="0"/>
              </a:rPr>
              <a:t>Cross-Cutting/Supportive </a:t>
            </a:r>
            <a:r>
              <a:rPr lang="en-US" sz="1800" b="1" dirty="0">
                <a:solidFill>
                  <a:srgbClr val="008000"/>
                </a:solidFill>
                <a:latin typeface="Trebuchet MS" panose="020B0603020202020204" pitchFamily="34" charset="0"/>
              </a:rPr>
              <a:t>Institutions</a:t>
            </a:r>
          </a:p>
          <a:p>
            <a:pPr>
              <a:spcBef>
                <a:spcPts val="600"/>
              </a:spcBef>
              <a:buClrTx/>
              <a:buFont typeface="Wingdings" panose="05000000000000000000" pitchFamily="2" charset="2"/>
              <a:buChar char="Ø"/>
              <a:defRPr/>
            </a:pPr>
            <a:r>
              <a:rPr lang="en-US" sz="1800" b="1" dirty="0">
                <a:latin typeface="Trebuchet MS" panose="020B0603020202020204" pitchFamily="34" charset="0"/>
              </a:rPr>
              <a:t>Board of Investment (BOI)</a:t>
            </a:r>
            <a:r>
              <a:rPr lang="en-US" sz="1800" dirty="0">
                <a:latin typeface="Trebuchet MS" panose="020B0603020202020204" pitchFamily="34" charset="0"/>
              </a:rPr>
              <a:t> – Attracts investment in coastal/marine </a:t>
            </a:r>
            <a:r>
              <a:rPr lang="en-US" sz="1800" dirty="0" smtClean="0">
                <a:latin typeface="Trebuchet MS" panose="020B0603020202020204" pitchFamily="34" charset="0"/>
              </a:rPr>
              <a:t>industries</a:t>
            </a:r>
            <a:endParaRPr lang="en-US" sz="1800" dirty="0">
              <a:latin typeface="Trebuchet MS" panose="020B0603020202020204" pitchFamily="34" charset="0"/>
            </a:endParaRPr>
          </a:p>
          <a:p>
            <a:pPr>
              <a:spcBef>
                <a:spcPts val="600"/>
              </a:spcBef>
              <a:buClrTx/>
              <a:buFont typeface="Wingdings" panose="05000000000000000000" pitchFamily="2" charset="2"/>
              <a:buChar char="Ø"/>
              <a:defRPr/>
            </a:pPr>
            <a:r>
              <a:rPr lang="en-US" sz="1800" b="1" dirty="0">
                <a:latin typeface="Trebuchet MS" panose="020B0603020202020204" pitchFamily="34" charset="0"/>
              </a:rPr>
              <a:t>Federal Board of Revenue (FBR)</a:t>
            </a:r>
            <a:r>
              <a:rPr lang="en-US" sz="1800" dirty="0">
                <a:latin typeface="Trebuchet MS" panose="020B0603020202020204" pitchFamily="34" charset="0"/>
              </a:rPr>
              <a:t> – Regulates maritime customs, port taxes.</a:t>
            </a:r>
          </a:p>
          <a:p>
            <a:pPr>
              <a:spcBef>
                <a:spcPts val="600"/>
              </a:spcBef>
              <a:buClrTx/>
              <a:buFont typeface="Wingdings" panose="05000000000000000000" pitchFamily="2" charset="2"/>
              <a:buChar char="Ø"/>
              <a:defRPr/>
            </a:pPr>
            <a:r>
              <a:rPr lang="en-US" sz="1800" b="1" dirty="0">
                <a:latin typeface="Trebuchet MS" panose="020B0603020202020204" pitchFamily="34" charset="0"/>
              </a:rPr>
              <a:t>Pakistan Coast Guards</a:t>
            </a:r>
            <a:r>
              <a:rPr lang="en-US" sz="1800" dirty="0">
                <a:latin typeface="Trebuchet MS" panose="020B0603020202020204" pitchFamily="34" charset="0"/>
              </a:rPr>
              <a:t> – Coastal security and anti-smuggling enforcement.</a:t>
            </a:r>
          </a:p>
          <a:p>
            <a:pPr>
              <a:spcBef>
                <a:spcPts val="600"/>
              </a:spcBef>
              <a:buClrTx/>
              <a:buFont typeface="Wingdings" panose="05000000000000000000" pitchFamily="2" charset="2"/>
              <a:buChar char="Ø"/>
              <a:defRPr/>
            </a:pPr>
            <a:r>
              <a:rPr lang="en-US" sz="1800" b="1" dirty="0">
                <a:latin typeface="Trebuchet MS" panose="020B0603020202020204" pitchFamily="34" charset="0"/>
              </a:rPr>
              <a:t>National Disaster Management Authority (NDMA)</a:t>
            </a:r>
            <a:r>
              <a:rPr lang="en-US" sz="1800" dirty="0">
                <a:latin typeface="Trebuchet MS" panose="020B0603020202020204" pitchFamily="34" charset="0"/>
              </a:rPr>
              <a:t> – Manages marine and coastal disaster response </a:t>
            </a:r>
            <a:r>
              <a:rPr lang="en-US" sz="1800" dirty="0" smtClean="0">
                <a:latin typeface="Trebuchet MS" panose="020B0603020202020204" pitchFamily="34" charset="0"/>
              </a:rPr>
              <a:t>(tsunamis</a:t>
            </a:r>
            <a:r>
              <a:rPr lang="en-US" sz="1800" dirty="0">
                <a:latin typeface="Trebuchet MS" panose="020B0603020202020204" pitchFamily="34" charset="0"/>
              </a:rPr>
              <a:t> </a:t>
            </a:r>
            <a:r>
              <a:rPr lang="en-US" sz="1800" dirty="0" smtClean="0">
                <a:latin typeface="Trebuchet MS" panose="020B0603020202020204" pitchFamily="34" charset="0"/>
              </a:rPr>
              <a:t>&amp; </a:t>
            </a:r>
            <a:r>
              <a:rPr lang="en-US" sz="1800" dirty="0">
                <a:latin typeface="Trebuchet MS" panose="020B0603020202020204" pitchFamily="34" charset="0"/>
              </a:rPr>
              <a:t>cyclones</a:t>
            </a:r>
            <a:r>
              <a:rPr lang="en-US" sz="1800" dirty="0" smtClean="0">
                <a:latin typeface="Trebuchet MS" panose="020B0603020202020204" pitchFamily="34" charset="0"/>
              </a:rPr>
              <a:t>)</a:t>
            </a:r>
            <a:endParaRPr lang="en-US" sz="1800" dirty="0">
              <a:latin typeface="Trebuchet MS" panose="020B0603020202020204" pitchFamily="34" charset="0"/>
            </a:endParaRPr>
          </a:p>
        </p:txBody>
      </p:sp>
      <p:sp>
        <p:nvSpPr>
          <p:cNvPr id="108547"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NATIONAL – PAKISTAN - INSTITUTIONS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bwMode="auto">
          <a:xfrm>
            <a:off x="0" y="685800"/>
            <a:ext cx="9144000" cy="58674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7500" lnSpcReduction="20000"/>
          </a:bodyPr>
          <a:lstStyle/>
          <a:p>
            <a:pPr marL="0" indent="0" algn="just">
              <a:lnSpc>
                <a:spcPct val="120000"/>
              </a:lnSpc>
              <a:spcBef>
                <a:spcPts val="300"/>
              </a:spcBef>
              <a:buClrTx/>
              <a:buFont typeface="Wingdings 2" panose="05020102010507070707" pitchFamily="18" charset="2"/>
              <a:buNone/>
              <a:defRPr/>
            </a:pPr>
            <a:r>
              <a:rPr lang="en-US" sz="1600" b="1" dirty="0" smtClean="0">
                <a:solidFill>
                  <a:srgbClr val="008000"/>
                </a:solidFill>
                <a:latin typeface="Trebuchet MS" panose="020B0603020202020204" pitchFamily="34" charset="0"/>
              </a:rPr>
              <a:t>United </a:t>
            </a:r>
            <a:r>
              <a:rPr lang="en-US" sz="1600" b="1" dirty="0">
                <a:solidFill>
                  <a:srgbClr val="008000"/>
                </a:solidFill>
                <a:latin typeface="Trebuchet MS" panose="020B0603020202020204" pitchFamily="34" charset="0"/>
              </a:rPr>
              <a:t>Nations Instruments</a:t>
            </a:r>
          </a:p>
          <a:p>
            <a:pPr algn="just">
              <a:lnSpc>
                <a:spcPct val="120000"/>
              </a:lnSpc>
              <a:spcBef>
                <a:spcPts val="300"/>
              </a:spcBef>
              <a:buClrTx/>
              <a:buFont typeface="Wingdings" panose="05000000000000000000" pitchFamily="2" charset="2"/>
              <a:buChar char="Ø"/>
              <a:defRPr/>
            </a:pPr>
            <a:r>
              <a:rPr lang="en-US" sz="1600" b="1" dirty="0">
                <a:latin typeface="Trebuchet MS" panose="020B0603020202020204" pitchFamily="34" charset="0"/>
              </a:rPr>
              <a:t>1. UNCLOS </a:t>
            </a:r>
            <a:r>
              <a:rPr lang="en-US" sz="1600" b="1" dirty="0" smtClean="0">
                <a:latin typeface="Trebuchet MS" panose="020B0603020202020204" pitchFamily="34" charset="0"/>
              </a:rPr>
              <a:t>1982 - United </a:t>
            </a:r>
            <a:r>
              <a:rPr lang="en-US" sz="1600" b="1" dirty="0">
                <a:latin typeface="Trebuchet MS" panose="020B0603020202020204" pitchFamily="34" charset="0"/>
              </a:rPr>
              <a:t>Nations Convention on the Law of the </a:t>
            </a:r>
            <a:r>
              <a:rPr lang="en-US" sz="1600" b="1" dirty="0" smtClean="0">
                <a:latin typeface="Trebuchet MS" panose="020B0603020202020204" pitchFamily="34" charset="0"/>
              </a:rPr>
              <a:t>Sea</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2</a:t>
            </a:r>
            <a:r>
              <a:rPr lang="en-US" sz="1600" b="1" dirty="0">
                <a:latin typeface="Trebuchet MS" panose="020B0603020202020204" pitchFamily="34" charset="0"/>
              </a:rPr>
              <a:t>. UNFSA </a:t>
            </a:r>
            <a:r>
              <a:rPr lang="en-US" sz="1600" b="1" dirty="0" smtClean="0">
                <a:latin typeface="Trebuchet MS" panose="020B0603020202020204" pitchFamily="34" charset="0"/>
              </a:rPr>
              <a:t>1995 - UN </a:t>
            </a:r>
            <a:r>
              <a:rPr lang="en-US" sz="1600" b="1" dirty="0">
                <a:latin typeface="Trebuchet MS" panose="020B0603020202020204" pitchFamily="34" charset="0"/>
              </a:rPr>
              <a:t>Agreement on Straddling Fish Stocks and Highly Migratory Fish Stocks</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3</a:t>
            </a:r>
            <a:r>
              <a:rPr lang="en-US" sz="1600" b="1" dirty="0">
                <a:latin typeface="Trebuchet MS" panose="020B0603020202020204" pitchFamily="34" charset="0"/>
              </a:rPr>
              <a:t>. CBD </a:t>
            </a:r>
            <a:r>
              <a:rPr lang="en-US" sz="1600" b="1" dirty="0" smtClean="0">
                <a:latin typeface="Trebuchet MS" panose="020B0603020202020204" pitchFamily="34" charset="0"/>
              </a:rPr>
              <a:t>1992 - Convention </a:t>
            </a:r>
            <a:r>
              <a:rPr lang="en-US" sz="1600" b="1" dirty="0">
                <a:latin typeface="Trebuchet MS" panose="020B0603020202020204" pitchFamily="34" charset="0"/>
              </a:rPr>
              <a:t>on Biological Diversity</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4</a:t>
            </a:r>
            <a:r>
              <a:rPr lang="en-US" sz="1600" b="1" dirty="0">
                <a:latin typeface="Trebuchet MS" panose="020B0603020202020204" pitchFamily="34" charset="0"/>
              </a:rPr>
              <a:t>. BBNJ Agreement 2023 </a:t>
            </a:r>
            <a:r>
              <a:rPr lang="en-US" sz="1600" b="1" i="1" dirty="0">
                <a:latin typeface="Trebuchet MS" panose="020B0603020202020204" pitchFamily="34" charset="0"/>
              </a:rPr>
              <a:t>(not yet ratified</a:t>
            </a:r>
            <a:r>
              <a:rPr lang="en-US" sz="1600" b="1" i="1" dirty="0" smtClean="0">
                <a:latin typeface="Trebuchet MS" panose="020B0603020202020204" pitchFamily="34" charset="0"/>
              </a:rPr>
              <a:t>) - </a:t>
            </a:r>
            <a:r>
              <a:rPr lang="en-US" sz="1600" b="1" dirty="0" smtClean="0">
                <a:latin typeface="Trebuchet MS" panose="020B0603020202020204" pitchFamily="34" charset="0"/>
              </a:rPr>
              <a:t>Biodiversity </a:t>
            </a:r>
            <a:r>
              <a:rPr lang="en-US" sz="1600" b="1" dirty="0">
                <a:latin typeface="Trebuchet MS" panose="020B0603020202020204" pitchFamily="34" charset="0"/>
              </a:rPr>
              <a:t>Beyond National Jurisdiction Agreement</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5</a:t>
            </a:r>
            <a:r>
              <a:rPr lang="en-US" sz="1600" b="1" dirty="0">
                <a:latin typeface="Trebuchet MS" panose="020B0603020202020204" pitchFamily="34" charset="0"/>
              </a:rPr>
              <a:t>. UNFCCC </a:t>
            </a:r>
            <a:r>
              <a:rPr lang="en-US" sz="1600" b="1" dirty="0" smtClean="0">
                <a:latin typeface="Trebuchet MS" panose="020B0603020202020204" pitchFamily="34" charset="0"/>
              </a:rPr>
              <a:t>1992 - United </a:t>
            </a:r>
            <a:r>
              <a:rPr lang="en-US" sz="1600" b="1" dirty="0">
                <a:latin typeface="Trebuchet MS" panose="020B0603020202020204" pitchFamily="34" charset="0"/>
              </a:rPr>
              <a:t>Nations Framework Convention on Climate Change</a:t>
            </a:r>
            <a:endParaRPr lang="en-US" sz="1600" dirty="0">
              <a:latin typeface="Trebuchet MS" panose="020B0603020202020204" pitchFamily="34" charset="0"/>
            </a:endParaRPr>
          </a:p>
          <a:p>
            <a:pPr marL="0" indent="0" algn="just">
              <a:lnSpc>
                <a:spcPct val="120000"/>
              </a:lnSpc>
              <a:spcBef>
                <a:spcPts val="300"/>
              </a:spcBef>
              <a:buClrTx/>
              <a:buFont typeface="Wingdings 2" panose="05020102010507070707" pitchFamily="18" charset="2"/>
              <a:buNone/>
              <a:defRPr/>
            </a:pPr>
            <a:r>
              <a:rPr lang="en-US" sz="1600" b="1" dirty="0" smtClean="0">
                <a:solidFill>
                  <a:srgbClr val="008000"/>
                </a:solidFill>
                <a:latin typeface="Trebuchet MS" panose="020B0603020202020204" pitchFamily="34" charset="0"/>
              </a:rPr>
              <a:t>IMO </a:t>
            </a:r>
            <a:r>
              <a:rPr lang="en-US" sz="1600" b="1" dirty="0">
                <a:solidFill>
                  <a:srgbClr val="008000"/>
                </a:solidFill>
                <a:latin typeface="Trebuchet MS" panose="020B0603020202020204" pitchFamily="34" charset="0"/>
              </a:rPr>
              <a:t>Conventions </a:t>
            </a:r>
            <a:r>
              <a:rPr lang="en-US" sz="1600" b="1" dirty="0" smtClean="0">
                <a:solidFill>
                  <a:srgbClr val="008000"/>
                </a:solidFill>
                <a:latin typeface="Trebuchet MS" panose="020B0603020202020204" pitchFamily="34" charset="0"/>
              </a:rPr>
              <a:t>(Key </a:t>
            </a:r>
            <a:r>
              <a:rPr lang="en-US" sz="1600" b="1" dirty="0">
                <a:solidFill>
                  <a:srgbClr val="008000"/>
                </a:solidFill>
                <a:latin typeface="Trebuchet MS" panose="020B0603020202020204" pitchFamily="34" charset="0"/>
              </a:rPr>
              <a:t>Instruments Ratified by Pakistan)</a:t>
            </a:r>
          </a:p>
          <a:p>
            <a:pPr algn="just">
              <a:lnSpc>
                <a:spcPct val="120000"/>
              </a:lnSpc>
              <a:spcBef>
                <a:spcPts val="300"/>
              </a:spcBef>
              <a:buClrTx/>
              <a:buFont typeface="Wingdings" panose="05000000000000000000" pitchFamily="2" charset="2"/>
              <a:buChar char="Ø"/>
              <a:defRPr/>
            </a:pPr>
            <a:r>
              <a:rPr lang="en-US" sz="1600" b="1" dirty="0">
                <a:latin typeface="Trebuchet MS" panose="020B0603020202020204" pitchFamily="34" charset="0"/>
              </a:rPr>
              <a:t>6. SOLAS </a:t>
            </a:r>
            <a:r>
              <a:rPr lang="en-US" sz="1600" b="1" dirty="0" smtClean="0">
                <a:latin typeface="Trebuchet MS" panose="020B0603020202020204" pitchFamily="34" charset="0"/>
              </a:rPr>
              <a:t>1974 - International </a:t>
            </a:r>
            <a:r>
              <a:rPr lang="en-US" sz="1600" b="1" dirty="0">
                <a:latin typeface="Trebuchet MS" panose="020B0603020202020204" pitchFamily="34" charset="0"/>
              </a:rPr>
              <a:t>Convention for the Safety of Life at Sea</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7</a:t>
            </a:r>
            <a:r>
              <a:rPr lang="en-US" sz="1600" b="1" dirty="0">
                <a:latin typeface="Trebuchet MS" panose="020B0603020202020204" pitchFamily="34" charset="0"/>
              </a:rPr>
              <a:t>. MARPOL </a:t>
            </a:r>
            <a:r>
              <a:rPr lang="en-US" sz="1600" b="1" dirty="0" smtClean="0">
                <a:latin typeface="Trebuchet MS" panose="020B0603020202020204" pitchFamily="34" charset="0"/>
              </a:rPr>
              <a:t>73/78 - International </a:t>
            </a:r>
            <a:r>
              <a:rPr lang="en-US" sz="1600" b="1" dirty="0">
                <a:latin typeface="Trebuchet MS" panose="020B0603020202020204" pitchFamily="34" charset="0"/>
              </a:rPr>
              <a:t>Convention for the Prevention of Pollution from Ships</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8</a:t>
            </a:r>
            <a:r>
              <a:rPr lang="en-US" sz="1600" b="1" dirty="0">
                <a:latin typeface="Trebuchet MS" panose="020B0603020202020204" pitchFamily="34" charset="0"/>
              </a:rPr>
              <a:t>. STCW </a:t>
            </a:r>
            <a:r>
              <a:rPr lang="en-US" sz="1600" b="1" dirty="0" smtClean="0">
                <a:latin typeface="Trebuchet MS" panose="020B0603020202020204" pitchFamily="34" charset="0"/>
              </a:rPr>
              <a:t>1978 - International </a:t>
            </a:r>
            <a:r>
              <a:rPr lang="en-US" sz="1600" b="1" dirty="0">
                <a:latin typeface="Trebuchet MS" panose="020B0603020202020204" pitchFamily="34" charset="0"/>
              </a:rPr>
              <a:t>Convention on Standards of Training, Certification, and </a:t>
            </a:r>
            <a:r>
              <a:rPr lang="en-US" sz="1600" b="1" dirty="0" smtClean="0">
                <a:latin typeface="Trebuchet MS" panose="020B0603020202020204" pitchFamily="34" charset="0"/>
              </a:rPr>
              <a:t>Watch-keeping </a:t>
            </a:r>
            <a:r>
              <a:rPr lang="en-US" sz="1600" b="1" dirty="0">
                <a:latin typeface="Trebuchet MS" panose="020B0603020202020204" pitchFamily="34" charset="0"/>
              </a:rPr>
              <a:t>for Seafarers</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9</a:t>
            </a:r>
            <a:r>
              <a:rPr lang="en-US" sz="1600" b="1" dirty="0">
                <a:latin typeface="Trebuchet MS" panose="020B0603020202020204" pitchFamily="34" charset="0"/>
              </a:rPr>
              <a:t>. SAR </a:t>
            </a:r>
            <a:r>
              <a:rPr lang="en-US" sz="1600" b="1" dirty="0" smtClean="0">
                <a:latin typeface="Trebuchet MS" panose="020B0603020202020204" pitchFamily="34" charset="0"/>
              </a:rPr>
              <a:t>1979 - International </a:t>
            </a:r>
            <a:r>
              <a:rPr lang="en-US" sz="1600" b="1" dirty="0">
                <a:latin typeface="Trebuchet MS" panose="020B0603020202020204" pitchFamily="34" charset="0"/>
              </a:rPr>
              <a:t>Convention on Maritime Search and Rescue</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10</a:t>
            </a:r>
            <a:r>
              <a:rPr lang="en-US" sz="1600" b="1" dirty="0">
                <a:latin typeface="Trebuchet MS" panose="020B0603020202020204" pitchFamily="34" charset="0"/>
              </a:rPr>
              <a:t>. OPRC </a:t>
            </a:r>
            <a:r>
              <a:rPr lang="en-US" sz="1600" b="1" dirty="0" smtClean="0">
                <a:latin typeface="Trebuchet MS" panose="020B0603020202020204" pitchFamily="34" charset="0"/>
              </a:rPr>
              <a:t>1990 - International </a:t>
            </a:r>
            <a:r>
              <a:rPr lang="en-US" sz="1600" b="1" dirty="0">
                <a:latin typeface="Trebuchet MS" panose="020B0603020202020204" pitchFamily="34" charset="0"/>
              </a:rPr>
              <a:t>Convention on Oil Pollution Preparedness, Response and Co-operation</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11</a:t>
            </a:r>
            <a:r>
              <a:rPr lang="en-US" sz="1600" b="1" dirty="0">
                <a:latin typeface="Trebuchet MS" panose="020B0603020202020204" pitchFamily="34" charset="0"/>
              </a:rPr>
              <a:t>. BWM </a:t>
            </a:r>
            <a:r>
              <a:rPr lang="en-US" sz="1600" b="1" dirty="0" smtClean="0">
                <a:latin typeface="Trebuchet MS" panose="020B0603020202020204" pitchFamily="34" charset="0"/>
              </a:rPr>
              <a:t>2004 - Ballast </a:t>
            </a:r>
            <a:r>
              <a:rPr lang="en-US" sz="1600" b="1" dirty="0">
                <a:latin typeface="Trebuchet MS" panose="020B0603020202020204" pitchFamily="34" charset="0"/>
              </a:rPr>
              <a:t>Water Management Convention</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12</a:t>
            </a:r>
            <a:r>
              <a:rPr lang="en-US" sz="1600" b="1" dirty="0">
                <a:latin typeface="Trebuchet MS" panose="020B0603020202020204" pitchFamily="34" charset="0"/>
              </a:rPr>
              <a:t>. AFS </a:t>
            </a:r>
            <a:r>
              <a:rPr lang="en-US" sz="1600" b="1" dirty="0" smtClean="0">
                <a:latin typeface="Trebuchet MS" panose="020B0603020202020204" pitchFamily="34" charset="0"/>
              </a:rPr>
              <a:t>2001 - Anti-Fouling </a:t>
            </a:r>
            <a:r>
              <a:rPr lang="en-US" sz="1600" b="1" dirty="0">
                <a:latin typeface="Trebuchet MS" panose="020B0603020202020204" pitchFamily="34" charset="0"/>
              </a:rPr>
              <a:t>Systems Convention</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13</a:t>
            </a:r>
            <a:r>
              <a:rPr lang="en-US" sz="1600" b="1" dirty="0">
                <a:latin typeface="Trebuchet MS" panose="020B0603020202020204" pitchFamily="34" charset="0"/>
              </a:rPr>
              <a:t>. Hong Kong Convention </a:t>
            </a:r>
            <a:r>
              <a:rPr lang="en-US" sz="1600" b="1" dirty="0" smtClean="0">
                <a:latin typeface="Trebuchet MS" panose="020B0603020202020204" pitchFamily="34" charset="0"/>
              </a:rPr>
              <a:t>2009 - International </a:t>
            </a:r>
            <a:r>
              <a:rPr lang="en-US" sz="1600" b="1" dirty="0">
                <a:latin typeface="Trebuchet MS" panose="020B0603020202020204" pitchFamily="34" charset="0"/>
              </a:rPr>
              <a:t>Convention for the Safe and Environmentally Sound Recycling of Ships</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14</a:t>
            </a:r>
            <a:r>
              <a:rPr lang="en-US" sz="1600" b="1" dirty="0">
                <a:latin typeface="Trebuchet MS" panose="020B0603020202020204" pitchFamily="34" charset="0"/>
              </a:rPr>
              <a:t>. COLREG </a:t>
            </a:r>
            <a:r>
              <a:rPr lang="en-US" sz="1600" b="1" dirty="0" smtClean="0">
                <a:latin typeface="Trebuchet MS" panose="020B0603020202020204" pitchFamily="34" charset="0"/>
              </a:rPr>
              <a:t>1972 - Convention </a:t>
            </a:r>
            <a:r>
              <a:rPr lang="en-US" sz="1600" b="1" dirty="0">
                <a:latin typeface="Trebuchet MS" panose="020B0603020202020204" pitchFamily="34" charset="0"/>
              </a:rPr>
              <a:t>on </a:t>
            </a:r>
            <a:r>
              <a:rPr lang="en-US" sz="1600" b="1" dirty="0" smtClean="0">
                <a:latin typeface="Trebuchet MS" panose="020B0603020202020204" pitchFamily="34" charset="0"/>
              </a:rPr>
              <a:t>International </a:t>
            </a:r>
            <a:r>
              <a:rPr lang="en-US" sz="1600" b="1" dirty="0">
                <a:latin typeface="Trebuchet MS" panose="020B0603020202020204" pitchFamily="34" charset="0"/>
              </a:rPr>
              <a:t>Regulations for Preventing Collisions at Sea</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15</a:t>
            </a:r>
            <a:r>
              <a:rPr lang="en-US" sz="1600" b="1" dirty="0">
                <a:latin typeface="Trebuchet MS" panose="020B0603020202020204" pitchFamily="34" charset="0"/>
              </a:rPr>
              <a:t>. LLMC 1976 &amp; Protocol </a:t>
            </a:r>
            <a:r>
              <a:rPr lang="en-US" sz="1600" b="1" dirty="0" smtClean="0">
                <a:latin typeface="Trebuchet MS" panose="020B0603020202020204" pitchFamily="34" charset="0"/>
              </a:rPr>
              <a:t>1996 - Convention </a:t>
            </a:r>
            <a:r>
              <a:rPr lang="en-US" sz="1600" b="1" dirty="0">
                <a:latin typeface="Trebuchet MS" panose="020B0603020202020204" pitchFamily="34" charset="0"/>
              </a:rPr>
              <a:t>on Limitation of Liability for Maritime </a:t>
            </a:r>
            <a:r>
              <a:rPr lang="en-US" sz="1600" b="1" dirty="0" smtClean="0">
                <a:latin typeface="Trebuchet MS" panose="020B0603020202020204" pitchFamily="34" charset="0"/>
              </a:rPr>
              <a:t>Claims</a:t>
            </a: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16</a:t>
            </a:r>
            <a:r>
              <a:rPr lang="en-US" sz="1600" b="1" dirty="0">
                <a:latin typeface="Trebuchet MS" panose="020B0603020202020204" pitchFamily="34" charset="0"/>
              </a:rPr>
              <a:t>. CLC 1969 &amp; </a:t>
            </a:r>
            <a:r>
              <a:rPr lang="en-US" sz="1600" b="1" dirty="0" smtClean="0">
                <a:latin typeface="Trebuchet MS" panose="020B0603020202020204" pitchFamily="34" charset="0"/>
              </a:rPr>
              <a:t>Protocols - International </a:t>
            </a:r>
            <a:r>
              <a:rPr lang="en-US" sz="1600" b="1" dirty="0">
                <a:latin typeface="Trebuchet MS" panose="020B0603020202020204" pitchFamily="34" charset="0"/>
              </a:rPr>
              <a:t>Convention on Civil Liability for Oil Pollution </a:t>
            </a:r>
            <a:r>
              <a:rPr lang="en-US" sz="1600" b="1" dirty="0" smtClean="0">
                <a:latin typeface="Trebuchet MS" panose="020B0603020202020204" pitchFamily="34" charset="0"/>
              </a:rPr>
              <a:t>Damage</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a:latin typeface="Trebuchet MS" panose="020B0603020202020204" pitchFamily="34" charset="0"/>
              </a:rPr>
              <a:t>17. FUND 1971 &amp; Protocols (1992/2003</a:t>
            </a:r>
            <a:r>
              <a:rPr lang="en-US" sz="1600" b="1" dirty="0" smtClean="0">
                <a:latin typeface="Trebuchet MS" panose="020B0603020202020204" pitchFamily="34" charset="0"/>
              </a:rPr>
              <a:t>) - International </a:t>
            </a:r>
            <a:r>
              <a:rPr lang="en-US" sz="1600" b="1" dirty="0">
                <a:latin typeface="Trebuchet MS" panose="020B0603020202020204" pitchFamily="34" charset="0"/>
              </a:rPr>
              <a:t>Fund for Compensation for Oil Pollution Damage</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18</a:t>
            </a:r>
            <a:r>
              <a:rPr lang="en-US" sz="1600" b="1" dirty="0">
                <a:latin typeface="Trebuchet MS" panose="020B0603020202020204" pitchFamily="34" charset="0"/>
              </a:rPr>
              <a:t>. BUNKERS </a:t>
            </a:r>
            <a:r>
              <a:rPr lang="en-US" sz="1600" b="1" dirty="0" smtClean="0">
                <a:latin typeface="Trebuchet MS" panose="020B0603020202020204" pitchFamily="34" charset="0"/>
              </a:rPr>
              <a:t>2001 - Convention </a:t>
            </a:r>
            <a:r>
              <a:rPr lang="en-US" sz="1600" b="1" dirty="0">
                <a:latin typeface="Trebuchet MS" panose="020B0603020202020204" pitchFamily="34" charset="0"/>
              </a:rPr>
              <a:t>on Civil Liability for Bunker Oil Pollution Damage</a:t>
            </a:r>
            <a:endParaRPr lang="en-US" sz="1600"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19</a:t>
            </a:r>
            <a:r>
              <a:rPr lang="en-US" sz="1600" b="1" dirty="0">
                <a:latin typeface="Trebuchet MS" panose="020B0603020202020204" pitchFamily="34" charset="0"/>
              </a:rPr>
              <a:t>. SUA 1988 &amp; </a:t>
            </a:r>
            <a:r>
              <a:rPr lang="en-US" sz="1600" b="1" dirty="0" smtClean="0">
                <a:latin typeface="Trebuchet MS" panose="020B0603020202020204" pitchFamily="34" charset="0"/>
              </a:rPr>
              <a:t>Protocols - Convention </a:t>
            </a:r>
            <a:r>
              <a:rPr lang="en-US" sz="1600" b="1" dirty="0">
                <a:latin typeface="Trebuchet MS" panose="020B0603020202020204" pitchFamily="34" charset="0"/>
              </a:rPr>
              <a:t>for the Suppression of Unlawful Acts against the Safety of Maritime Navigation</a:t>
            </a:r>
            <a:endParaRPr lang="en-US" sz="1600" dirty="0">
              <a:latin typeface="Trebuchet MS" panose="020B0603020202020204" pitchFamily="34" charset="0"/>
            </a:endParaRPr>
          </a:p>
          <a:p>
            <a:pPr marL="0" indent="0" algn="just">
              <a:lnSpc>
                <a:spcPct val="120000"/>
              </a:lnSpc>
              <a:spcBef>
                <a:spcPts val="300"/>
              </a:spcBef>
              <a:buClrTx/>
              <a:buFont typeface="Wingdings 2" panose="05020102010507070707" pitchFamily="18" charset="2"/>
              <a:buNone/>
              <a:defRPr/>
            </a:pPr>
            <a:r>
              <a:rPr lang="en-US" sz="1600" b="1" dirty="0" smtClean="0">
                <a:solidFill>
                  <a:srgbClr val="008000"/>
                </a:solidFill>
                <a:latin typeface="Trebuchet MS" panose="020B0603020202020204" pitchFamily="34" charset="0"/>
              </a:rPr>
              <a:t>Other </a:t>
            </a:r>
            <a:r>
              <a:rPr lang="en-US" sz="1600" b="1" dirty="0">
                <a:solidFill>
                  <a:srgbClr val="008000"/>
                </a:solidFill>
                <a:latin typeface="Trebuchet MS" panose="020B0603020202020204" pitchFamily="34" charset="0"/>
              </a:rPr>
              <a:t>Relevant International Instruments</a:t>
            </a:r>
          </a:p>
          <a:p>
            <a:pPr algn="just">
              <a:lnSpc>
                <a:spcPct val="120000"/>
              </a:lnSpc>
              <a:spcBef>
                <a:spcPts val="300"/>
              </a:spcBef>
              <a:buClrTx/>
              <a:buFont typeface="Wingdings" panose="05000000000000000000" pitchFamily="2" charset="2"/>
              <a:buChar char="Ø"/>
              <a:defRPr/>
            </a:pPr>
            <a:r>
              <a:rPr lang="en-US" sz="1600" b="1" dirty="0">
                <a:latin typeface="Trebuchet MS" panose="020B0603020202020204" pitchFamily="34" charset="0"/>
              </a:rPr>
              <a:t>20. FAO Port State Measures Agreement (PSMA) </a:t>
            </a:r>
            <a:r>
              <a:rPr lang="en-US" sz="1600" b="1" i="1" dirty="0">
                <a:latin typeface="Trebuchet MS" panose="020B0603020202020204" pitchFamily="34" charset="0"/>
              </a:rPr>
              <a:t>(Accession status: Observed but not yet ratified)</a:t>
            </a:r>
            <a:endParaRPr lang="en-US" sz="1600" b="1"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21</a:t>
            </a:r>
            <a:r>
              <a:rPr lang="en-US" sz="1600" b="1" dirty="0">
                <a:latin typeface="Trebuchet MS" panose="020B0603020202020204" pitchFamily="34" charset="0"/>
              </a:rPr>
              <a:t>. ILO Maritime </a:t>
            </a:r>
            <a:r>
              <a:rPr lang="en-US" sz="1600" b="1" dirty="0" err="1">
                <a:latin typeface="Trebuchet MS" panose="020B0603020202020204" pitchFamily="34" charset="0"/>
              </a:rPr>
              <a:t>Labour</a:t>
            </a:r>
            <a:r>
              <a:rPr lang="en-US" sz="1600" b="1" dirty="0">
                <a:latin typeface="Trebuchet MS" panose="020B0603020202020204" pitchFamily="34" charset="0"/>
              </a:rPr>
              <a:t> Convention (MLC 2006) </a:t>
            </a:r>
            <a:r>
              <a:rPr lang="en-US" sz="1600" b="1" i="1" dirty="0">
                <a:latin typeface="Trebuchet MS" panose="020B0603020202020204" pitchFamily="34" charset="0"/>
              </a:rPr>
              <a:t>(Not ratified yet)</a:t>
            </a:r>
            <a:endParaRPr lang="en-US" sz="1600" b="1" dirty="0">
              <a:latin typeface="Trebuchet MS" panose="020B0603020202020204" pitchFamily="34" charset="0"/>
            </a:endParaRPr>
          </a:p>
          <a:p>
            <a:pPr algn="just">
              <a:lnSpc>
                <a:spcPct val="120000"/>
              </a:lnSpc>
              <a:spcBef>
                <a:spcPts val="300"/>
              </a:spcBef>
              <a:buClrTx/>
              <a:buFont typeface="Wingdings" panose="05000000000000000000" pitchFamily="2" charset="2"/>
              <a:buChar char="Ø"/>
              <a:defRPr/>
            </a:pPr>
            <a:r>
              <a:rPr lang="en-US" sz="1600" b="1" dirty="0" smtClean="0">
                <a:latin typeface="Trebuchet MS" panose="020B0603020202020204" pitchFamily="34" charset="0"/>
              </a:rPr>
              <a:t>22</a:t>
            </a:r>
            <a:r>
              <a:rPr lang="en-US" sz="1600" b="1" dirty="0">
                <a:latin typeface="Trebuchet MS" panose="020B0603020202020204" pitchFamily="34" charset="0"/>
              </a:rPr>
              <a:t>. Regional Cooperation Agreement on Combating Piracy (</a:t>
            </a:r>
            <a:r>
              <a:rPr lang="en-US" sz="1600" b="1" dirty="0" err="1">
                <a:latin typeface="Trebuchet MS" panose="020B0603020202020204" pitchFamily="34" charset="0"/>
              </a:rPr>
              <a:t>ReCAAP</a:t>
            </a:r>
            <a:r>
              <a:rPr lang="en-US" sz="1600" b="1" dirty="0">
                <a:latin typeface="Trebuchet MS" panose="020B0603020202020204" pitchFamily="34" charset="0"/>
              </a:rPr>
              <a:t>) </a:t>
            </a:r>
            <a:r>
              <a:rPr lang="en-US" sz="1600" b="1" i="1" dirty="0">
                <a:latin typeface="Trebuchet MS" panose="020B0603020202020204" pitchFamily="34" charset="0"/>
              </a:rPr>
              <a:t>(Pakistan is not yet a member but </a:t>
            </a:r>
            <a:r>
              <a:rPr lang="en-US" sz="1600" b="1" i="1" dirty="0" smtClean="0">
                <a:latin typeface="Trebuchet MS" panose="020B0603020202020204" pitchFamily="34" charset="0"/>
              </a:rPr>
              <a:t>observer)</a:t>
            </a:r>
            <a:endParaRPr lang="en-US" sz="1600" b="1" dirty="0">
              <a:latin typeface="Trebuchet MS" panose="020B0603020202020204" pitchFamily="34" charset="0"/>
            </a:endParaRPr>
          </a:p>
        </p:txBody>
      </p:sp>
      <p:sp>
        <p:nvSpPr>
          <p:cNvPr id="109571"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latin typeface="Trebuchet MS" panose="020B0603020202020204" pitchFamily="34" charset="0"/>
              </a:rPr>
              <a:t>INTERNATIONAL INSTRUMENTS – PAKISTAN PARTY</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lgn="just">
              <a:buClrTx/>
              <a:buFont typeface="Wingdings 2" panose="05020102010507070707" pitchFamily="18" charset="2"/>
              <a:buNone/>
              <a:defRPr/>
            </a:pPr>
            <a:r>
              <a:rPr lang="en-US" sz="1800" b="1" dirty="0" smtClean="0">
                <a:solidFill>
                  <a:srgbClr val="008000"/>
                </a:solidFill>
                <a:latin typeface="Trebuchet MS" panose="020B0603020202020204" pitchFamily="34" charset="0"/>
              </a:rPr>
              <a:t>Constitutional &amp; Administrative Framework</a:t>
            </a:r>
          </a:p>
          <a:p>
            <a:pPr algn="just">
              <a:buClrTx/>
              <a:buFont typeface="Wingdings" panose="05000000000000000000" pitchFamily="2" charset="2"/>
              <a:buChar char="Ø"/>
              <a:defRPr/>
            </a:pPr>
            <a:r>
              <a:rPr lang="en-US" sz="1800" b="1" dirty="0" smtClean="0">
                <a:latin typeface="Trebuchet MS" panose="020B0603020202020204" pitchFamily="34" charset="0"/>
              </a:rPr>
              <a:t>Constitution of the Islamic Republic of Pakistan, 1973</a:t>
            </a:r>
            <a:endParaRPr lang="en-US" sz="1800" dirty="0" smtClean="0">
              <a:latin typeface="Trebuchet MS" panose="020B0603020202020204" pitchFamily="34" charset="0"/>
            </a:endParaRPr>
          </a:p>
          <a:p>
            <a:pPr lvl="1" algn="just">
              <a:buClrTx/>
              <a:buFont typeface="Wingdings" panose="05000000000000000000" pitchFamily="2" charset="2"/>
              <a:buChar char="Ø"/>
              <a:defRPr/>
            </a:pPr>
            <a:r>
              <a:rPr lang="en-US" sz="1800" dirty="0" smtClean="0">
                <a:latin typeface="Trebuchet MS" panose="020B0603020202020204" pitchFamily="34" charset="0"/>
              </a:rPr>
              <a:t>Article </a:t>
            </a:r>
            <a:r>
              <a:rPr lang="en-US" sz="1800" dirty="0">
                <a:latin typeface="Trebuchet MS" panose="020B0603020202020204" pitchFamily="34" charset="0"/>
              </a:rPr>
              <a:t>172(2) – Ownership of natural resources in </a:t>
            </a:r>
            <a:r>
              <a:rPr lang="en-US" sz="1800" dirty="0" smtClean="0">
                <a:latin typeface="Trebuchet MS" panose="020B0603020202020204" pitchFamily="34" charset="0"/>
              </a:rPr>
              <a:t>sea, and Legislative </a:t>
            </a:r>
            <a:r>
              <a:rPr lang="en-US" sz="1800" dirty="0">
                <a:latin typeface="Trebuchet MS" panose="020B0603020202020204" pitchFamily="34" charset="0"/>
              </a:rPr>
              <a:t>List </a:t>
            </a:r>
            <a:r>
              <a:rPr lang="en-US" sz="1800" dirty="0" smtClean="0">
                <a:latin typeface="Trebuchet MS" panose="020B0603020202020204" pitchFamily="34" charset="0"/>
              </a:rPr>
              <a:t>– </a:t>
            </a:r>
            <a:r>
              <a:rPr lang="en-US" sz="1800" dirty="0">
                <a:latin typeface="Trebuchet MS" panose="020B0603020202020204" pitchFamily="34" charset="0"/>
              </a:rPr>
              <a:t>Subjects like shipping, navigation, </a:t>
            </a:r>
            <a:r>
              <a:rPr lang="en-US" sz="1800" dirty="0" smtClean="0">
                <a:latin typeface="Trebuchet MS" panose="020B0603020202020204" pitchFamily="34" charset="0"/>
              </a:rPr>
              <a:t>fisheries, </a:t>
            </a:r>
            <a:r>
              <a:rPr lang="en-US" sz="1800" dirty="0">
                <a:latin typeface="Trebuchet MS" panose="020B0603020202020204" pitchFamily="34" charset="0"/>
              </a:rPr>
              <a:t>ports</a:t>
            </a:r>
            <a:r>
              <a:rPr lang="en-US" sz="1800" dirty="0" smtClean="0">
                <a:latin typeface="Trebuchet MS" panose="020B0603020202020204" pitchFamily="34" charset="0"/>
              </a:rPr>
              <a:t>, </a:t>
            </a:r>
            <a:r>
              <a:rPr lang="en-US" sz="1800" dirty="0">
                <a:latin typeface="Trebuchet MS" panose="020B0603020202020204" pitchFamily="34" charset="0"/>
              </a:rPr>
              <a:t>marine </a:t>
            </a:r>
            <a:r>
              <a:rPr lang="en-US" sz="1800" dirty="0" smtClean="0">
                <a:latin typeface="Trebuchet MS" panose="020B0603020202020204" pitchFamily="34" charset="0"/>
              </a:rPr>
              <a:t>pollution</a:t>
            </a:r>
            <a:endParaRPr lang="en-US" sz="1800" dirty="0">
              <a:latin typeface="Trebuchet MS" panose="020B0603020202020204" pitchFamily="34" charset="0"/>
            </a:endParaRPr>
          </a:p>
          <a:p>
            <a:pPr algn="just">
              <a:buClrTx/>
              <a:buFont typeface="Wingdings" panose="05000000000000000000" pitchFamily="2" charset="2"/>
              <a:buChar char="Ø"/>
              <a:defRPr/>
            </a:pPr>
            <a:r>
              <a:rPr lang="en-US" sz="1800" b="1" dirty="0">
                <a:latin typeface="Trebuchet MS" panose="020B0603020202020204" pitchFamily="34" charset="0"/>
              </a:rPr>
              <a:t>Rules of Business, 1973</a:t>
            </a:r>
            <a:endParaRPr lang="en-US" sz="1800" dirty="0">
              <a:latin typeface="Trebuchet MS" panose="020B0603020202020204" pitchFamily="34" charset="0"/>
            </a:endParaRPr>
          </a:p>
          <a:p>
            <a:pPr lvl="1" algn="just">
              <a:buClrTx/>
              <a:buFont typeface="Wingdings" panose="05000000000000000000" pitchFamily="2" charset="2"/>
              <a:buChar char="Ø"/>
              <a:defRPr/>
            </a:pPr>
            <a:r>
              <a:rPr lang="en-US" sz="1800" dirty="0">
                <a:latin typeface="Trebuchet MS" panose="020B0603020202020204" pitchFamily="34" charset="0"/>
              </a:rPr>
              <a:t>Defines distribution of responsibilities among federal </a:t>
            </a:r>
            <a:r>
              <a:rPr lang="en-US" sz="1800" dirty="0" smtClean="0">
                <a:latin typeface="Trebuchet MS" panose="020B0603020202020204" pitchFamily="34" charset="0"/>
              </a:rPr>
              <a:t>ministries</a:t>
            </a:r>
            <a:endParaRPr lang="en-US" sz="1800" dirty="0">
              <a:latin typeface="Trebuchet MS" panose="020B0603020202020204" pitchFamily="34" charset="0"/>
            </a:endParaRPr>
          </a:p>
          <a:p>
            <a:pPr marL="0" indent="0" algn="just">
              <a:buClrTx/>
              <a:buFont typeface="Wingdings 2" panose="05020102010507070707" pitchFamily="18" charset="2"/>
              <a:buNone/>
              <a:defRPr/>
            </a:pPr>
            <a:r>
              <a:rPr lang="en-US" sz="1800" b="1" dirty="0" smtClean="0">
                <a:solidFill>
                  <a:srgbClr val="008000"/>
                </a:solidFill>
                <a:latin typeface="Trebuchet MS" panose="020B0603020202020204" pitchFamily="34" charset="0"/>
              </a:rPr>
              <a:t>Core </a:t>
            </a:r>
            <a:r>
              <a:rPr lang="en-US" sz="1800" b="1" dirty="0">
                <a:solidFill>
                  <a:srgbClr val="008000"/>
                </a:solidFill>
                <a:latin typeface="Trebuchet MS" panose="020B0603020202020204" pitchFamily="34" charset="0"/>
              </a:rPr>
              <a:t>Maritime Laws</a:t>
            </a:r>
          </a:p>
          <a:p>
            <a:pPr algn="just">
              <a:buClrTx/>
              <a:buFont typeface="Wingdings" panose="05000000000000000000" pitchFamily="2" charset="2"/>
              <a:buChar char="Ø"/>
              <a:defRPr/>
            </a:pPr>
            <a:r>
              <a:rPr lang="en-US" sz="1800" b="1" dirty="0">
                <a:latin typeface="Trebuchet MS" panose="020B0603020202020204" pitchFamily="34" charset="0"/>
              </a:rPr>
              <a:t>Territorial </a:t>
            </a:r>
            <a:r>
              <a:rPr lang="en-US" sz="1800" b="1" dirty="0" smtClean="0">
                <a:latin typeface="Trebuchet MS" panose="020B0603020202020204" pitchFamily="34" charset="0"/>
              </a:rPr>
              <a:t>Sea and </a:t>
            </a:r>
            <a:r>
              <a:rPr lang="en-US" sz="1800" b="1" dirty="0">
                <a:latin typeface="Trebuchet MS" panose="020B0603020202020204" pitchFamily="34" charset="0"/>
              </a:rPr>
              <a:t>Maritime Zones Act, </a:t>
            </a:r>
            <a:r>
              <a:rPr lang="en-US" sz="1800" b="1" dirty="0" smtClean="0">
                <a:latin typeface="Trebuchet MS" panose="020B0603020202020204" pitchFamily="34" charset="0"/>
              </a:rPr>
              <a:t>2023</a:t>
            </a:r>
            <a:endParaRPr lang="en-US" sz="1800" dirty="0">
              <a:latin typeface="Trebuchet MS" panose="020B0603020202020204" pitchFamily="34" charset="0"/>
            </a:endParaRPr>
          </a:p>
          <a:p>
            <a:pPr lvl="1" algn="just">
              <a:buClrTx/>
              <a:buFont typeface="Wingdings" panose="05000000000000000000" pitchFamily="2" charset="2"/>
              <a:buChar char="Ø"/>
              <a:defRPr/>
            </a:pPr>
            <a:r>
              <a:rPr lang="en-US" sz="1800" dirty="0">
                <a:latin typeface="Trebuchet MS" panose="020B0603020202020204" pitchFamily="34" charset="0"/>
              </a:rPr>
              <a:t>Defined Pakistan’s maritime zones (territorial sea, EEZ, continental shelf).</a:t>
            </a:r>
          </a:p>
          <a:p>
            <a:pPr algn="just">
              <a:buClrTx/>
              <a:buFont typeface="Wingdings" panose="05000000000000000000" pitchFamily="2" charset="2"/>
              <a:buChar char="Ø"/>
              <a:defRPr/>
            </a:pPr>
            <a:r>
              <a:rPr lang="en-US" sz="1800" b="1" dirty="0" smtClean="0">
                <a:latin typeface="Trebuchet MS" panose="020B0603020202020204" pitchFamily="34" charset="0"/>
              </a:rPr>
              <a:t>Merchant </a:t>
            </a:r>
            <a:r>
              <a:rPr lang="en-US" sz="1800" b="1" dirty="0">
                <a:latin typeface="Trebuchet MS" panose="020B0603020202020204" pitchFamily="34" charset="0"/>
              </a:rPr>
              <a:t>Shipping Ordinance, </a:t>
            </a:r>
            <a:r>
              <a:rPr lang="en-US" sz="1800" b="1" dirty="0" smtClean="0">
                <a:latin typeface="Trebuchet MS" panose="020B0603020202020204" pitchFamily="34" charset="0"/>
              </a:rPr>
              <a:t>2001</a:t>
            </a:r>
            <a:endParaRPr lang="en-US" sz="1800" dirty="0">
              <a:latin typeface="Trebuchet MS" panose="020B0603020202020204" pitchFamily="34" charset="0"/>
            </a:endParaRPr>
          </a:p>
          <a:p>
            <a:pPr lvl="1" algn="just">
              <a:buClrTx/>
              <a:buFont typeface="Wingdings" panose="05000000000000000000" pitchFamily="2" charset="2"/>
              <a:buChar char="Ø"/>
              <a:defRPr/>
            </a:pPr>
            <a:r>
              <a:rPr lang="en-US" sz="1800" dirty="0">
                <a:latin typeface="Trebuchet MS" panose="020B0603020202020204" pitchFamily="34" charset="0"/>
              </a:rPr>
              <a:t>Governs ship registration, safety, crew certification, marine accidents, liability, and compliance with IMO </a:t>
            </a:r>
            <a:r>
              <a:rPr lang="en-US" sz="1800" dirty="0" smtClean="0">
                <a:latin typeface="Trebuchet MS" panose="020B0603020202020204" pitchFamily="34" charset="0"/>
              </a:rPr>
              <a:t>instruments</a:t>
            </a:r>
            <a:endParaRPr lang="en-US" sz="1800" dirty="0">
              <a:latin typeface="Trebuchet MS" panose="020B0603020202020204" pitchFamily="34" charset="0"/>
            </a:endParaRPr>
          </a:p>
          <a:p>
            <a:pPr algn="just">
              <a:buClrTx/>
              <a:buFont typeface="Wingdings" panose="05000000000000000000" pitchFamily="2" charset="2"/>
              <a:buChar char="Ø"/>
              <a:defRPr/>
            </a:pPr>
            <a:r>
              <a:rPr lang="en-US" sz="1800" b="1" dirty="0">
                <a:latin typeface="Trebuchet MS" panose="020B0603020202020204" pitchFamily="34" charset="0"/>
              </a:rPr>
              <a:t>Admiralty Jurisdiction of High Courts Ordinance, 1980</a:t>
            </a:r>
            <a:endParaRPr lang="en-US" sz="1800" dirty="0">
              <a:latin typeface="Trebuchet MS" panose="020B0603020202020204" pitchFamily="34" charset="0"/>
            </a:endParaRPr>
          </a:p>
          <a:p>
            <a:pPr lvl="1" algn="just">
              <a:buClrTx/>
              <a:buFont typeface="Wingdings" panose="05000000000000000000" pitchFamily="2" charset="2"/>
              <a:buChar char="Ø"/>
              <a:defRPr/>
            </a:pPr>
            <a:r>
              <a:rPr lang="en-US" sz="1800" dirty="0">
                <a:latin typeface="Trebuchet MS" panose="020B0603020202020204" pitchFamily="34" charset="0"/>
              </a:rPr>
              <a:t>Provides jurisdiction to High Courts for civil maritime claims like salvage, collisions, charter parties, and marine </a:t>
            </a:r>
            <a:r>
              <a:rPr lang="en-US" sz="1800" dirty="0" smtClean="0">
                <a:latin typeface="Trebuchet MS" panose="020B0603020202020204" pitchFamily="34" charset="0"/>
              </a:rPr>
              <a:t>insurance</a:t>
            </a:r>
            <a:endParaRPr lang="en-US" sz="1800" dirty="0">
              <a:latin typeface="Trebuchet MS" panose="020B0603020202020204" pitchFamily="34" charset="0"/>
            </a:endParaRPr>
          </a:p>
          <a:p>
            <a:pPr algn="just">
              <a:buClrTx/>
              <a:buFont typeface="Wingdings" panose="05000000000000000000" pitchFamily="2" charset="2"/>
              <a:buChar char="Ø"/>
              <a:defRPr/>
            </a:pPr>
            <a:r>
              <a:rPr lang="en-US" sz="1800" b="1" dirty="0">
                <a:latin typeface="Trebuchet MS" panose="020B0603020202020204" pitchFamily="34" charset="0"/>
              </a:rPr>
              <a:t>Pakistan Maritime Security Agency Act, 1994</a:t>
            </a:r>
            <a:endParaRPr lang="en-US" sz="1800" dirty="0">
              <a:latin typeface="Trebuchet MS" panose="020B0603020202020204" pitchFamily="34" charset="0"/>
            </a:endParaRPr>
          </a:p>
          <a:p>
            <a:pPr lvl="1" algn="just">
              <a:buClrTx/>
              <a:buFont typeface="Wingdings" panose="05000000000000000000" pitchFamily="2" charset="2"/>
              <a:buChar char="Ø"/>
              <a:defRPr/>
            </a:pPr>
            <a:r>
              <a:rPr lang="en-US" sz="1800" dirty="0">
                <a:latin typeface="Trebuchet MS" panose="020B0603020202020204" pitchFamily="34" charset="0"/>
              </a:rPr>
              <a:t>Establishes PMSA for enforcing laws in Pakistan’s EEZ and adjacent waters, including anti-piracy, IUU fishing, and marine pollution </a:t>
            </a:r>
            <a:r>
              <a:rPr lang="en-US" sz="1800" dirty="0" smtClean="0">
                <a:latin typeface="Trebuchet MS" panose="020B0603020202020204" pitchFamily="34" charset="0"/>
              </a:rPr>
              <a:t>control</a:t>
            </a:r>
            <a:endParaRPr lang="en-US" sz="1800" dirty="0">
              <a:latin typeface="Trebuchet MS" panose="020B0603020202020204" pitchFamily="34" charset="0"/>
            </a:endParaRPr>
          </a:p>
          <a:p>
            <a:pPr algn="just">
              <a:buClrTx/>
              <a:buFont typeface="Wingdings" panose="05000000000000000000" pitchFamily="2" charset="2"/>
              <a:buChar char="Ø"/>
              <a:defRPr/>
            </a:pPr>
            <a:r>
              <a:rPr lang="en-US" sz="1800" b="1" dirty="0">
                <a:latin typeface="Trebuchet MS" panose="020B0603020202020204" pitchFamily="34" charset="0"/>
              </a:rPr>
              <a:t>Pakistan National Shipping Corporation Ordinance, 1979</a:t>
            </a:r>
            <a:endParaRPr lang="en-US" sz="1800" dirty="0">
              <a:latin typeface="Trebuchet MS" panose="020B0603020202020204" pitchFamily="34" charset="0"/>
            </a:endParaRPr>
          </a:p>
          <a:p>
            <a:pPr lvl="1" algn="just">
              <a:buClrTx/>
              <a:buFont typeface="Wingdings" panose="05000000000000000000" pitchFamily="2" charset="2"/>
              <a:buChar char="Ø"/>
              <a:defRPr/>
            </a:pPr>
            <a:r>
              <a:rPr lang="en-US" sz="1800" dirty="0">
                <a:latin typeface="Trebuchet MS" panose="020B0603020202020204" pitchFamily="34" charset="0"/>
              </a:rPr>
              <a:t>Legal framework for the operation of Pakistan’s state-owned commercial </a:t>
            </a:r>
            <a:r>
              <a:rPr lang="en-US" sz="1800" dirty="0" smtClean="0">
                <a:latin typeface="Trebuchet MS" panose="020B0603020202020204" pitchFamily="34" charset="0"/>
              </a:rPr>
              <a:t>fleet</a:t>
            </a:r>
            <a:endParaRPr lang="en-US" sz="1800" dirty="0">
              <a:latin typeface="Trebuchet MS" panose="020B0603020202020204" pitchFamily="34" charset="0"/>
            </a:endParaRPr>
          </a:p>
        </p:txBody>
      </p:sp>
      <p:sp>
        <p:nvSpPr>
          <p:cNvPr id="110595"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NATIONAL PAKISTAN</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lgn="just">
              <a:lnSpc>
                <a:spcPct val="110000"/>
              </a:lnSpc>
              <a:buClrTx/>
              <a:buFont typeface="Wingdings 2" panose="05020102010507070707" pitchFamily="18" charset="2"/>
              <a:buNone/>
              <a:defRPr/>
            </a:pPr>
            <a:r>
              <a:rPr lang="en-US" sz="1800" b="1" dirty="0" smtClean="0">
                <a:solidFill>
                  <a:srgbClr val="008000"/>
                </a:solidFill>
                <a:latin typeface="Trebuchet MS" panose="020B0603020202020204" pitchFamily="34" charset="0"/>
              </a:rPr>
              <a:t>Port </a:t>
            </a:r>
            <a:r>
              <a:rPr lang="en-US" sz="1800" b="1" dirty="0">
                <a:solidFill>
                  <a:srgbClr val="008000"/>
                </a:solidFill>
                <a:latin typeface="Trebuchet MS" panose="020B0603020202020204" pitchFamily="34" charset="0"/>
              </a:rPr>
              <a:t>Authorities &amp; Coastal Infrastructure Laws</a:t>
            </a:r>
          </a:p>
          <a:p>
            <a:pPr algn="just">
              <a:lnSpc>
                <a:spcPct val="110000"/>
              </a:lnSpc>
              <a:buClrTx/>
              <a:buFont typeface="Wingdings" panose="05000000000000000000" pitchFamily="2" charset="2"/>
              <a:buChar char="Ø"/>
              <a:defRPr/>
            </a:pPr>
            <a:r>
              <a:rPr lang="en-US" sz="1800" b="1" dirty="0">
                <a:latin typeface="Trebuchet MS" panose="020B0603020202020204" pitchFamily="34" charset="0"/>
              </a:rPr>
              <a:t>Karachi Port Trust Act, </a:t>
            </a:r>
            <a:r>
              <a:rPr lang="en-US" sz="1800" b="1" dirty="0" smtClean="0">
                <a:latin typeface="Trebuchet MS" panose="020B0603020202020204" pitchFamily="34" charset="0"/>
              </a:rPr>
              <a:t>1886</a:t>
            </a:r>
            <a:endParaRPr lang="en-US" sz="1800" dirty="0">
              <a:latin typeface="Trebuchet MS" panose="020B0603020202020204" pitchFamily="34" charset="0"/>
            </a:endParaRPr>
          </a:p>
          <a:p>
            <a:pPr lvl="1" algn="just">
              <a:lnSpc>
                <a:spcPct val="110000"/>
              </a:lnSpc>
              <a:buClrTx/>
              <a:buFont typeface="Wingdings" panose="05000000000000000000" pitchFamily="2" charset="2"/>
              <a:buChar char="Ø"/>
              <a:defRPr/>
            </a:pPr>
            <a:r>
              <a:rPr lang="en-US" sz="1800" dirty="0">
                <a:latin typeface="Trebuchet MS" panose="020B0603020202020204" pitchFamily="34" charset="0"/>
              </a:rPr>
              <a:t>Governs administration and regulation of Karachi Port.</a:t>
            </a:r>
          </a:p>
          <a:p>
            <a:pPr algn="just">
              <a:lnSpc>
                <a:spcPct val="110000"/>
              </a:lnSpc>
              <a:buClrTx/>
              <a:buFont typeface="Wingdings" panose="05000000000000000000" pitchFamily="2" charset="2"/>
              <a:buChar char="Ø"/>
              <a:defRPr/>
            </a:pPr>
            <a:r>
              <a:rPr lang="en-US" sz="1800" b="1" dirty="0">
                <a:latin typeface="Trebuchet MS" panose="020B0603020202020204" pitchFamily="34" charset="0"/>
              </a:rPr>
              <a:t>Port </a:t>
            </a:r>
            <a:r>
              <a:rPr lang="en-US" sz="1800" b="1" dirty="0" err="1">
                <a:latin typeface="Trebuchet MS" panose="020B0603020202020204" pitchFamily="34" charset="0"/>
              </a:rPr>
              <a:t>Qasim</a:t>
            </a:r>
            <a:r>
              <a:rPr lang="en-US" sz="1800" b="1" dirty="0">
                <a:latin typeface="Trebuchet MS" panose="020B0603020202020204" pitchFamily="34" charset="0"/>
              </a:rPr>
              <a:t> Authority Act, 1973</a:t>
            </a:r>
            <a:endParaRPr lang="en-US" sz="1800" dirty="0">
              <a:latin typeface="Trebuchet MS" panose="020B0603020202020204" pitchFamily="34" charset="0"/>
            </a:endParaRPr>
          </a:p>
          <a:p>
            <a:pPr lvl="1" algn="just">
              <a:lnSpc>
                <a:spcPct val="110000"/>
              </a:lnSpc>
              <a:buClrTx/>
              <a:buFont typeface="Wingdings" panose="05000000000000000000" pitchFamily="2" charset="2"/>
              <a:buChar char="Ø"/>
              <a:defRPr/>
            </a:pPr>
            <a:r>
              <a:rPr lang="en-US" sz="1800" dirty="0">
                <a:latin typeface="Trebuchet MS" panose="020B0603020202020204" pitchFamily="34" charset="0"/>
              </a:rPr>
              <a:t>Establishes PQA as a statutory authority to manage </a:t>
            </a:r>
            <a:r>
              <a:rPr lang="en-US" sz="1800" dirty="0" smtClean="0">
                <a:latin typeface="Trebuchet MS" panose="020B0603020202020204" pitchFamily="34" charset="0"/>
              </a:rPr>
              <a:t>port Bin </a:t>
            </a:r>
            <a:r>
              <a:rPr lang="en-US" sz="1800" dirty="0" err="1" smtClean="0">
                <a:latin typeface="Trebuchet MS" panose="020B0603020202020204" pitchFamily="34" charset="0"/>
              </a:rPr>
              <a:t>Qasim</a:t>
            </a:r>
            <a:endParaRPr lang="en-US" sz="1800" dirty="0">
              <a:latin typeface="Trebuchet MS" panose="020B0603020202020204" pitchFamily="34" charset="0"/>
            </a:endParaRPr>
          </a:p>
          <a:p>
            <a:pPr algn="just">
              <a:lnSpc>
                <a:spcPct val="110000"/>
              </a:lnSpc>
              <a:buClrTx/>
              <a:buFont typeface="Wingdings" panose="05000000000000000000" pitchFamily="2" charset="2"/>
              <a:buChar char="Ø"/>
              <a:defRPr/>
            </a:pPr>
            <a:r>
              <a:rPr lang="en-US" sz="1800" b="1" dirty="0" err="1">
                <a:latin typeface="Trebuchet MS" panose="020B0603020202020204" pitchFamily="34" charset="0"/>
              </a:rPr>
              <a:t>Gwadar</a:t>
            </a:r>
            <a:r>
              <a:rPr lang="en-US" sz="1800" b="1" dirty="0">
                <a:latin typeface="Trebuchet MS" panose="020B0603020202020204" pitchFamily="34" charset="0"/>
              </a:rPr>
              <a:t> Port Authority Ordinance, 2002</a:t>
            </a:r>
            <a:endParaRPr lang="en-US" sz="1800" dirty="0">
              <a:latin typeface="Trebuchet MS" panose="020B0603020202020204" pitchFamily="34" charset="0"/>
            </a:endParaRPr>
          </a:p>
          <a:p>
            <a:pPr lvl="1" algn="just">
              <a:lnSpc>
                <a:spcPct val="110000"/>
              </a:lnSpc>
              <a:buClrTx/>
              <a:buFont typeface="Wingdings" panose="05000000000000000000" pitchFamily="2" charset="2"/>
              <a:buChar char="Ø"/>
              <a:defRPr/>
            </a:pPr>
            <a:r>
              <a:rPr lang="en-US" sz="1800" dirty="0">
                <a:latin typeface="Trebuchet MS" panose="020B0603020202020204" pitchFamily="34" charset="0"/>
              </a:rPr>
              <a:t>Framework for development, operations, and governance of </a:t>
            </a:r>
            <a:r>
              <a:rPr lang="en-US" sz="1800" dirty="0" err="1">
                <a:latin typeface="Trebuchet MS" panose="020B0603020202020204" pitchFamily="34" charset="0"/>
              </a:rPr>
              <a:t>Gwadar</a:t>
            </a:r>
            <a:r>
              <a:rPr lang="en-US" sz="1800" dirty="0">
                <a:latin typeface="Trebuchet MS" panose="020B0603020202020204" pitchFamily="34" charset="0"/>
              </a:rPr>
              <a:t> </a:t>
            </a:r>
            <a:r>
              <a:rPr lang="en-US" sz="1800" dirty="0" smtClean="0">
                <a:latin typeface="Trebuchet MS" panose="020B0603020202020204" pitchFamily="34" charset="0"/>
              </a:rPr>
              <a:t>Port</a:t>
            </a:r>
            <a:endParaRPr lang="en-US" sz="1800" dirty="0">
              <a:latin typeface="Trebuchet MS" panose="020B0603020202020204" pitchFamily="34" charset="0"/>
            </a:endParaRPr>
          </a:p>
          <a:p>
            <a:pPr algn="just">
              <a:lnSpc>
                <a:spcPct val="110000"/>
              </a:lnSpc>
              <a:buClrTx/>
              <a:buFont typeface="Wingdings" panose="05000000000000000000" pitchFamily="2" charset="2"/>
              <a:buChar char="Ø"/>
              <a:defRPr/>
            </a:pPr>
            <a:r>
              <a:rPr lang="en-US" sz="1800" b="1" dirty="0" smtClean="0">
                <a:latin typeface="Trebuchet MS" panose="020B0603020202020204" pitchFamily="34" charset="0"/>
              </a:rPr>
              <a:t>Customs </a:t>
            </a:r>
            <a:r>
              <a:rPr lang="en-US" sz="1800" b="1" dirty="0">
                <a:latin typeface="Trebuchet MS" panose="020B0603020202020204" pitchFamily="34" charset="0"/>
              </a:rPr>
              <a:t>Act, 1969</a:t>
            </a:r>
            <a:r>
              <a:rPr lang="en-US" sz="1800" dirty="0">
                <a:latin typeface="Trebuchet MS" panose="020B0603020202020204" pitchFamily="34" charset="0"/>
              </a:rPr>
              <a:t> </a:t>
            </a:r>
            <a:r>
              <a:rPr lang="en-US" sz="1800" i="1" dirty="0">
                <a:latin typeface="Trebuchet MS" panose="020B0603020202020204" pitchFamily="34" charset="0"/>
              </a:rPr>
              <a:t>(relevant to port and maritime trade enforcement)</a:t>
            </a:r>
            <a:endParaRPr lang="en-US" sz="1800" dirty="0">
              <a:latin typeface="Trebuchet MS" panose="020B0603020202020204" pitchFamily="34" charset="0"/>
            </a:endParaRPr>
          </a:p>
          <a:p>
            <a:pPr marL="0" indent="0" algn="just">
              <a:lnSpc>
                <a:spcPct val="110000"/>
              </a:lnSpc>
              <a:buClrTx/>
              <a:buFont typeface="Wingdings 2" panose="05020102010507070707" pitchFamily="18" charset="2"/>
              <a:buNone/>
              <a:defRPr/>
            </a:pPr>
            <a:r>
              <a:rPr lang="en-US" sz="1800" b="1" dirty="0" smtClean="0">
                <a:solidFill>
                  <a:srgbClr val="008000"/>
                </a:solidFill>
                <a:latin typeface="Trebuchet MS" panose="020B0603020202020204" pitchFamily="34" charset="0"/>
              </a:rPr>
              <a:t>Marine </a:t>
            </a:r>
            <a:r>
              <a:rPr lang="en-US" sz="1800" b="1" dirty="0">
                <a:solidFill>
                  <a:srgbClr val="008000"/>
                </a:solidFill>
                <a:latin typeface="Trebuchet MS" panose="020B0603020202020204" pitchFamily="34" charset="0"/>
              </a:rPr>
              <a:t>Resources, Fisheries &amp; Environment</a:t>
            </a:r>
          </a:p>
          <a:p>
            <a:pPr algn="just">
              <a:lnSpc>
                <a:spcPct val="110000"/>
              </a:lnSpc>
              <a:buClrTx/>
              <a:buFont typeface="Wingdings" panose="05000000000000000000" pitchFamily="2" charset="2"/>
              <a:buChar char="Ø"/>
              <a:defRPr/>
            </a:pPr>
            <a:r>
              <a:rPr lang="en-US" sz="1800" b="1" dirty="0" smtClean="0">
                <a:latin typeface="Trebuchet MS" panose="020B0603020202020204" pitchFamily="34" charset="0"/>
              </a:rPr>
              <a:t>Exclusive Fisheries Zone (Regulation of Fishing) Act, 1975</a:t>
            </a:r>
            <a:endParaRPr lang="en-US" sz="1800" dirty="0">
              <a:latin typeface="Trebuchet MS" panose="020B0603020202020204" pitchFamily="34" charset="0"/>
            </a:endParaRPr>
          </a:p>
          <a:p>
            <a:pPr algn="just">
              <a:lnSpc>
                <a:spcPct val="110000"/>
              </a:lnSpc>
              <a:buClrTx/>
              <a:buFont typeface="Wingdings" panose="05000000000000000000" pitchFamily="2" charset="2"/>
              <a:buChar char="Ø"/>
              <a:defRPr/>
            </a:pPr>
            <a:r>
              <a:rPr lang="en-US" sz="1800" dirty="0" smtClean="0">
                <a:latin typeface="Trebuchet MS" panose="020B0603020202020204" pitchFamily="34" charset="0"/>
              </a:rPr>
              <a:t>Sindh </a:t>
            </a:r>
            <a:r>
              <a:rPr lang="en-US" sz="1800" dirty="0">
                <a:latin typeface="Trebuchet MS" panose="020B0603020202020204" pitchFamily="34" charset="0"/>
              </a:rPr>
              <a:t>Fisheries Ordinance, </a:t>
            </a:r>
            <a:r>
              <a:rPr lang="en-US" sz="1800" dirty="0" smtClean="0">
                <a:latin typeface="Trebuchet MS" panose="020B0603020202020204" pitchFamily="34" charset="0"/>
              </a:rPr>
              <a:t>1980</a:t>
            </a:r>
          </a:p>
          <a:p>
            <a:pPr algn="just">
              <a:lnSpc>
                <a:spcPct val="110000"/>
              </a:lnSpc>
              <a:buClrTx/>
              <a:buFont typeface="Wingdings" panose="05000000000000000000" pitchFamily="2" charset="2"/>
              <a:buChar char="Ø"/>
              <a:defRPr/>
            </a:pPr>
            <a:r>
              <a:rPr lang="en-US" sz="1800" dirty="0" err="1" smtClean="0">
                <a:latin typeface="Trebuchet MS" panose="020B0603020202020204" pitchFamily="34" charset="0"/>
              </a:rPr>
              <a:t>Balochistan</a:t>
            </a:r>
            <a:r>
              <a:rPr lang="en-US" sz="1800" dirty="0" smtClean="0">
                <a:latin typeface="Trebuchet MS" panose="020B0603020202020204" pitchFamily="34" charset="0"/>
              </a:rPr>
              <a:t> </a:t>
            </a:r>
            <a:r>
              <a:rPr lang="en-US" sz="1800" dirty="0">
                <a:latin typeface="Trebuchet MS" panose="020B0603020202020204" pitchFamily="34" charset="0"/>
              </a:rPr>
              <a:t>Sea Fisheries Ordinance, </a:t>
            </a:r>
            <a:r>
              <a:rPr lang="en-US" sz="1800" dirty="0" smtClean="0">
                <a:latin typeface="Trebuchet MS" panose="020B0603020202020204" pitchFamily="34" charset="0"/>
              </a:rPr>
              <a:t>1971</a:t>
            </a:r>
          </a:p>
          <a:p>
            <a:pPr lvl="1" algn="just">
              <a:lnSpc>
                <a:spcPct val="110000"/>
              </a:lnSpc>
              <a:buClrTx/>
              <a:buFont typeface="Wingdings" panose="05000000000000000000" pitchFamily="2" charset="2"/>
              <a:buChar char="Ø"/>
              <a:defRPr/>
            </a:pPr>
            <a:r>
              <a:rPr lang="en-US" sz="1800" dirty="0" smtClean="0">
                <a:latin typeface="Trebuchet MS" panose="020B0603020202020204" pitchFamily="34" charset="0"/>
              </a:rPr>
              <a:t>All Regulate fishing in respective areas, licensing, prohibited gear, and conservation</a:t>
            </a:r>
            <a:endParaRPr lang="en-US" sz="1800" dirty="0">
              <a:latin typeface="Trebuchet MS" panose="020B0603020202020204" pitchFamily="34" charset="0"/>
            </a:endParaRPr>
          </a:p>
          <a:p>
            <a:pPr algn="just">
              <a:lnSpc>
                <a:spcPct val="110000"/>
              </a:lnSpc>
              <a:buClrTx/>
              <a:buFont typeface="Wingdings" panose="05000000000000000000" pitchFamily="2" charset="2"/>
              <a:buChar char="Ø"/>
              <a:defRPr/>
            </a:pPr>
            <a:r>
              <a:rPr lang="en-US" sz="1800" b="1" dirty="0" smtClean="0">
                <a:latin typeface="Trebuchet MS" panose="020B0603020202020204" pitchFamily="34" charset="0"/>
              </a:rPr>
              <a:t>Pakistan </a:t>
            </a:r>
            <a:r>
              <a:rPr lang="en-US" sz="1800" b="1" dirty="0">
                <a:latin typeface="Trebuchet MS" panose="020B0603020202020204" pitchFamily="34" charset="0"/>
              </a:rPr>
              <a:t>Aquaculture Development Act</a:t>
            </a:r>
            <a:r>
              <a:rPr lang="en-US" sz="1800" dirty="0">
                <a:latin typeface="Trebuchet MS" panose="020B0603020202020204" pitchFamily="34" charset="0"/>
              </a:rPr>
              <a:t> </a:t>
            </a:r>
            <a:r>
              <a:rPr lang="en-US" sz="1800" i="1" dirty="0">
                <a:latin typeface="Trebuchet MS" panose="020B0603020202020204" pitchFamily="34" charset="0"/>
              </a:rPr>
              <a:t>(Proposed/drafted)</a:t>
            </a:r>
            <a:endParaRPr lang="en-US" sz="1800" dirty="0">
              <a:latin typeface="Trebuchet MS" panose="020B0603020202020204" pitchFamily="34" charset="0"/>
            </a:endParaRPr>
          </a:p>
          <a:p>
            <a:pPr lvl="1" algn="just">
              <a:lnSpc>
                <a:spcPct val="110000"/>
              </a:lnSpc>
              <a:buClrTx/>
              <a:buFont typeface="Wingdings" panose="05000000000000000000" pitchFamily="2" charset="2"/>
              <a:buChar char="Ø"/>
              <a:defRPr/>
            </a:pPr>
            <a:r>
              <a:rPr lang="en-US" sz="1800" dirty="0">
                <a:latin typeface="Trebuchet MS" panose="020B0603020202020204" pitchFamily="34" charset="0"/>
              </a:rPr>
              <a:t>Expected to regulate marine </a:t>
            </a:r>
            <a:r>
              <a:rPr lang="en-US" sz="1800" dirty="0" smtClean="0">
                <a:latin typeface="Trebuchet MS" panose="020B0603020202020204" pitchFamily="34" charset="0"/>
              </a:rPr>
              <a:t>aquaculture</a:t>
            </a:r>
            <a:endParaRPr lang="en-US" sz="1800" dirty="0">
              <a:latin typeface="Trebuchet MS" panose="020B0603020202020204" pitchFamily="34" charset="0"/>
            </a:endParaRPr>
          </a:p>
          <a:p>
            <a:pPr algn="just">
              <a:lnSpc>
                <a:spcPct val="110000"/>
              </a:lnSpc>
              <a:buClrTx/>
              <a:buFont typeface="Wingdings" panose="05000000000000000000" pitchFamily="2" charset="2"/>
              <a:buChar char="Ø"/>
              <a:defRPr/>
            </a:pPr>
            <a:r>
              <a:rPr lang="en-US" sz="1800" b="1" dirty="0">
                <a:latin typeface="Trebuchet MS" panose="020B0603020202020204" pitchFamily="34" charset="0"/>
              </a:rPr>
              <a:t>Environment Protection Act, 1997</a:t>
            </a:r>
            <a:r>
              <a:rPr lang="en-US" sz="1800" dirty="0">
                <a:latin typeface="Trebuchet MS" panose="020B0603020202020204" pitchFamily="34" charset="0"/>
              </a:rPr>
              <a:t> </a:t>
            </a:r>
            <a:endParaRPr lang="en-US" sz="1800" dirty="0" smtClean="0">
              <a:latin typeface="Trebuchet MS" panose="020B0603020202020204" pitchFamily="34" charset="0"/>
            </a:endParaRPr>
          </a:p>
          <a:p>
            <a:pPr lvl="1" algn="just">
              <a:lnSpc>
                <a:spcPct val="110000"/>
              </a:lnSpc>
              <a:buClrTx/>
              <a:buFont typeface="Wingdings" panose="05000000000000000000" pitchFamily="2" charset="2"/>
              <a:buChar char="Ø"/>
              <a:defRPr/>
            </a:pPr>
            <a:r>
              <a:rPr lang="en-US" sz="1800" dirty="0" smtClean="0">
                <a:latin typeface="Trebuchet MS" panose="020B0603020202020204" pitchFamily="34" charset="0"/>
              </a:rPr>
              <a:t>Enforces </a:t>
            </a:r>
            <a:r>
              <a:rPr lang="en-US" sz="1800" dirty="0">
                <a:latin typeface="Trebuchet MS" panose="020B0603020202020204" pitchFamily="34" charset="0"/>
              </a:rPr>
              <a:t>marine environmental standards, marine EIAs, pollution </a:t>
            </a:r>
            <a:r>
              <a:rPr lang="en-US" sz="1800" dirty="0" smtClean="0">
                <a:latin typeface="Trebuchet MS" panose="020B0603020202020204" pitchFamily="34" charset="0"/>
              </a:rPr>
              <a:t>control </a:t>
            </a:r>
            <a:r>
              <a:rPr lang="en-US" sz="1800" dirty="0">
                <a:latin typeface="Trebuchet MS" panose="020B0603020202020204" pitchFamily="34" charset="0"/>
              </a:rPr>
              <a:t>and coastal impact </a:t>
            </a:r>
            <a:r>
              <a:rPr lang="en-US" sz="1800" dirty="0" smtClean="0">
                <a:latin typeface="Trebuchet MS" panose="020B0603020202020204" pitchFamily="34" charset="0"/>
              </a:rPr>
              <a:t>assessments</a:t>
            </a:r>
            <a:endParaRPr lang="en-US" sz="1800" dirty="0">
              <a:latin typeface="Trebuchet MS" panose="020B0603020202020204" pitchFamily="34" charset="0"/>
            </a:endParaRPr>
          </a:p>
          <a:p>
            <a:pPr algn="just">
              <a:lnSpc>
                <a:spcPct val="110000"/>
              </a:lnSpc>
              <a:buClrTx/>
              <a:buFont typeface="Wingdings" panose="05000000000000000000" pitchFamily="2" charset="2"/>
              <a:buChar char="Ø"/>
              <a:defRPr/>
            </a:pPr>
            <a:r>
              <a:rPr lang="en-US" sz="1800" b="1" dirty="0">
                <a:latin typeface="Trebuchet MS" panose="020B0603020202020204" pitchFamily="34" charset="0"/>
              </a:rPr>
              <a:t>Biodiversity Act, 2023 (Draft/Proposed)</a:t>
            </a:r>
            <a:endParaRPr lang="en-US" sz="1800" dirty="0">
              <a:latin typeface="Trebuchet MS" panose="020B0603020202020204" pitchFamily="34" charset="0"/>
            </a:endParaRPr>
          </a:p>
          <a:p>
            <a:pPr lvl="1" algn="just">
              <a:lnSpc>
                <a:spcPct val="110000"/>
              </a:lnSpc>
              <a:buClrTx/>
              <a:buFont typeface="Wingdings" panose="05000000000000000000" pitchFamily="2" charset="2"/>
              <a:buChar char="Ø"/>
              <a:defRPr/>
            </a:pPr>
            <a:r>
              <a:rPr lang="en-US" sz="1800" dirty="0">
                <a:latin typeface="Trebuchet MS" panose="020B0603020202020204" pitchFamily="34" charset="0"/>
              </a:rPr>
              <a:t>Likely to cover marine biodiversity conservation in </a:t>
            </a:r>
            <a:r>
              <a:rPr lang="en-US" sz="1800" dirty="0" smtClean="0">
                <a:latin typeface="Trebuchet MS" panose="020B0603020202020204" pitchFamily="34" charset="0"/>
              </a:rPr>
              <a:t>future</a:t>
            </a:r>
            <a:endParaRPr lang="en-US" sz="1800" dirty="0">
              <a:latin typeface="Trebuchet MS" panose="020B0603020202020204" pitchFamily="34" charset="0"/>
            </a:endParaRPr>
          </a:p>
        </p:txBody>
      </p:sp>
      <p:sp>
        <p:nvSpPr>
          <p:cNvPr id="111619"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NATIONAL PAKISTAN</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lgn="just">
              <a:lnSpc>
                <a:spcPct val="150000"/>
              </a:lnSpc>
              <a:buClrTx/>
              <a:buFont typeface="Wingdings 2" panose="05020102010507070707" pitchFamily="18" charset="2"/>
              <a:buNone/>
              <a:defRPr/>
            </a:pPr>
            <a:r>
              <a:rPr lang="en-US" sz="1800" b="1" dirty="0" smtClean="0">
                <a:solidFill>
                  <a:srgbClr val="008000"/>
                </a:solidFill>
                <a:latin typeface="Trebuchet MS" panose="020B0603020202020204" pitchFamily="34" charset="0"/>
              </a:rPr>
              <a:t>Policies </a:t>
            </a:r>
            <a:r>
              <a:rPr lang="en-US" sz="1800" b="1" dirty="0">
                <a:solidFill>
                  <a:srgbClr val="008000"/>
                </a:solidFill>
                <a:latin typeface="Trebuchet MS" panose="020B0603020202020204" pitchFamily="34" charset="0"/>
              </a:rPr>
              <a:t>and Strategic Documents</a:t>
            </a:r>
          </a:p>
          <a:p>
            <a:pPr algn="just">
              <a:lnSpc>
                <a:spcPct val="150000"/>
              </a:lnSpc>
              <a:buClrTx/>
              <a:buFont typeface="Wingdings" panose="05000000000000000000" pitchFamily="2" charset="2"/>
              <a:buChar char="Ø"/>
              <a:defRPr/>
            </a:pPr>
            <a:r>
              <a:rPr lang="en-US" sz="1800" b="1" dirty="0">
                <a:latin typeface="Trebuchet MS" panose="020B0603020202020204" pitchFamily="34" charset="0"/>
              </a:rPr>
              <a:t>Maritime Policy of Pakistan (Drafted/Adopted)</a:t>
            </a:r>
            <a:endParaRPr lang="en-US" sz="1800" dirty="0">
              <a:latin typeface="Trebuchet MS" panose="020B0603020202020204" pitchFamily="34" charset="0"/>
            </a:endParaRPr>
          </a:p>
          <a:p>
            <a:pPr lvl="1" algn="just">
              <a:lnSpc>
                <a:spcPct val="150000"/>
              </a:lnSpc>
              <a:buClrTx/>
              <a:buFont typeface="Wingdings" panose="05000000000000000000" pitchFamily="2" charset="2"/>
              <a:buChar char="Ø"/>
              <a:defRPr/>
            </a:pPr>
            <a:r>
              <a:rPr lang="en-US" sz="1800" dirty="0">
                <a:latin typeface="Trebuchet MS" panose="020B0603020202020204" pitchFamily="34" charset="0"/>
              </a:rPr>
              <a:t>Outlines strategic direction on ports, shipbuilding, fisheries, blue economy, and maritime security.</a:t>
            </a:r>
          </a:p>
          <a:p>
            <a:pPr algn="just">
              <a:lnSpc>
                <a:spcPct val="150000"/>
              </a:lnSpc>
              <a:buClrTx/>
              <a:buFont typeface="Wingdings" panose="05000000000000000000" pitchFamily="2" charset="2"/>
              <a:buChar char="Ø"/>
              <a:defRPr/>
            </a:pPr>
            <a:r>
              <a:rPr lang="en-US" sz="1800" b="1" dirty="0">
                <a:latin typeface="Trebuchet MS" panose="020B0603020202020204" pitchFamily="34" charset="0"/>
              </a:rPr>
              <a:t>National Fisheries Policy, 2018 (Draft)</a:t>
            </a:r>
            <a:endParaRPr lang="en-US" sz="1800" dirty="0">
              <a:latin typeface="Trebuchet MS" panose="020B0603020202020204" pitchFamily="34" charset="0"/>
            </a:endParaRPr>
          </a:p>
          <a:p>
            <a:pPr lvl="1" algn="just">
              <a:lnSpc>
                <a:spcPct val="150000"/>
              </a:lnSpc>
              <a:buClrTx/>
              <a:buFont typeface="Wingdings" panose="05000000000000000000" pitchFamily="2" charset="2"/>
              <a:buChar char="Ø"/>
              <a:defRPr/>
            </a:pPr>
            <a:r>
              <a:rPr lang="en-US" sz="1800" dirty="0">
                <a:latin typeface="Trebuchet MS" panose="020B0603020202020204" pitchFamily="34" charset="0"/>
              </a:rPr>
              <a:t>Aims to promote sustainable fisheries, aquaculture, and marine livelihoods.</a:t>
            </a:r>
          </a:p>
          <a:p>
            <a:pPr algn="just">
              <a:lnSpc>
                <a:spcPct val="150000"/>
              </a:lnSpc>
              <a:buClrTx/>
              <a:buFont typeface="Wingdings" panose="05000000000000000000" pitchFamily="2" charset="2"/>
              <a:buChar char="Ø"/>
              <a:defRPr/>
            </a:pPr>
            <a:r>
              <a:rPr lang="en-US" sz="1800" b="1" dirty="0">
                <a:latin typeface="Trebuchet MS" panose="020B0603020202020204" pitchFamily="34" charset="0"/>
              </a:rPr>
              <a:t>Pakistan Climate Change Policy, 2012 (updated 2021)</a:t>
            </a:r>
            <a:endParaRPr lang="en-US" sz="1800" dirty="0">
              <a:latin typeface="Trebuchet MS" panose="020B0603020202020204" pitchFamily="34" charset="0"/>
            </a:endParaRPr>
          </a:p>
          <a:p>
            <a:pPr lvl="1" algn="just">
              <a:lnSpc>
                <a:spcPct val="150000"/>
              </a:lnSpc>
              <a:buClrTx/>
              <a:buFont typeface="Wingdings" panose="05000000000000000000" pitchFamily="2" charset="2"/>
              <a:buChar char="Ø"/>
              <a:defRPr/>
            </a:pPr>
            <a:r>
              <a:rPr lang="en-US" sz="1800" dirty="0">
                <a:latin typeface="Trebuchet MS" panose="020B0603020202020204" pitchFamily="34" charset="0"/>
              </a:rPr>
              <a:t>Includes climate risks to coastal areas, sea-level rise, mangrove restoration, and ocean acidification.</a:t>
            </a:r>
          </a:p>
          <a:p>
            <a:pPr algn="just">
              <a:lnSpc>
                <a:spcPct val="150000"/>
              </a:lnSpc>
              <a:buClrTx/>
              <a:buFont typeface="Wingdings" panose="05000000000000000000" pitchFamily="2" charset="2"/>
              <a:buChar char="Ø"/>
              <a:defRPr/>
            </a:pPr>
            <a:r>
              <a:rPr lang="en-US" sz="1800" b="1" dirty="0">
                <a:latin typeface="Trebuchet MS" panose="020B0603020202020204" pitchFamily="34" charset="0"/>
              </a:rPr>
              <a:t>National Maritime Security Policy, 2022</a:t>
            </a:r>
            <a:r>
              <a:rPr lang="en-US" sz="1800" dirty="0">
                <a:latin typeface="Trebuchet MS" panose="020B0603020202020204" pitchFamily="34" charset="0"/>
              </a:rPr>
              <a:t> </a:t>
            </a:r>
            <a:r>
              <a:rPr lang="en-US" sz="1800" i="1" dirty="0">
                <a:latin typeface="Trebuchet MS" panose="020B0603020202020204" pitchFamily="34" charset="0"/>
              </a:rPr>
              <a:t>(Strategic level)</a:t>
            </a:r>
            <a:endParaRPr lang="en-US" sz="1800" dirty="0">
              <a:latin typeface="Trebuchet MS" panose="020B0603020202020204" pitchFamily="34" charset="0"/>
            </a:endParaRPr>
          </a:p>
          <a:p>
            <a:pPr lvl="1" algn="just">
              <a:lnSpc>
                <a:spcPct val="150000"/>
              </a:lnSpc>
              <a:buClrTx/>
              <a:buFont typeface="Wingdings" panose="05000000000000000000" pitchFamily="2" charset="2"/>
              <a:buChar char="Ø"/>
              <a:defRPr/>
            </a:pPr>
            <a:r>
              <a:rPr lang="en-US" sz="1800" dirty="0">
                <a:latin typeface="Trebuchet MS" panose="020B0603020202020204" pitchFamily="34" charset="0"/>
              </a:rPr>
              <a:t>Addresses threats in the maritime domain including illegal fishing, pollution, smuggling, and defense.</a:t>
            </a:r>
          </a:p>
          <a:p>
            <a:pPr algn="just">
              <a:lnSpc>
                <a:spcPct val="150000"/>
              </a:lnSpc>
              <a:buClrTx/>
              <a:buFont typeface="Wingdings" panose="05000000000000000000" pitchFamily="2" charset="2"/>
              <a:buChar char="Ø"/>
              <a:defRPr/>
            </a:pPr>
            <a:r>
              <a:rPr lang="en-US" sz="1800" b="1" dirty="0">
                <a:latin typeface="Trebuchet MS" panose="020B0603020202020204" pitchFamily="34" charset="0"/>
              </a:rPr>
              <a:t>Blue Economy Roadmap of Pakistan</a:t>
            </a:r>
            <a:r>
              <a:rPr lang="en-US" sz="1800" dirty="0">
                <a:latin typeface="Trebuchet MS" panose="020B0603020202020204" pitchFamily="34" charset="0"/>
              </a:rPr>
              <a:t> </a:t>
            </a:r>
            <a:r>
              <a:rPr lang="en-US" sz="1800" i="1" dirty="0">
                <a:latin typeface="Trebuchet MS" panose="020B0603020202020204" pitchFamily="34" charset="0"/>
              </a:rPr>
              <a:t>(Under consultation/launch phase)</a:t>
            </a:r>
            <a:endParaRPr lang="en-US" sz="1800" dirty="0">
              <a:latin typeface="Trebuchet MS" panose="020B0603020202020204" pitchFamily="34" charset="0"/>
            </a:endParaRPr>
          </a:p>
          <a:p>
            <a:pPr lvl="1" algn="just">
              <a:lnSpc>
                <a:spcPct val="150000"/>
              </a:lnSpc>
              <a:buClrTx/>
              <a:buFont typeface="Wingdings" panose="05000000000000000000" pitchFamily="2" charset="2"/>
              <a:buChar char="Ø"/>
              <a:defRPr/>
            </a:pPr>
            <a:r>
              <a:rPr lang="en-US" sz="1800" dirty="0">
                <a:latin typeface="Trebuchet MS" panose="020B0603020202020204" pitchFamily="34" charset="0"/>
              </a:rPr>
              <a:t>Multi-</a:t>
            </a:r>
            <a:r>
              <a:rPr lang="en-US" sz="1800" dirty="0" err="1">
                <a:latin typeface="Trebuchet MS" panose="020B0603020202020204" pitchFamily="34" charset="0"/>
              </a:rPr>
              <a:t>sectoral</a:t>
            </a:r>
            <a:r>
              <a:rPr lang="en-US" sz="1800" dirty="0">
                <a:latin typeface="Trebuchet MS" panose="020B0603020202020204" pitchFamily="34" charset="0"/>
              </a:rPr>
              <a:t> strategy for sustainable use of ocean resources and marine spatial </a:t>
            </a:r>
            <a:r>
              <a:rPr lang="en-US" sz="1800" dirty="0" smtClean="0">
                <a:latin typeface="Trebuchet MS" panose="020B0603020202020204" pitchFamily="34" charset="0"/>
              </a:rPr>
              <a:t>planning</a:t>
            </a:r>
            <a:endParaRPr lang="en-US" sz="1800" dirty="0">
              <a:latin typeface="Trebuchet MS" panose="020B0603020202020204" pitchFamily="34" charset="0"/>
            </a:endParaRPr>
          </a:p>
        </p:txBody>
      </p:sp>
      <p:sp>
        <p:nvSpPr>
          <p:cNvPr id="112643"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NATIONAL PAKISTAN</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lgn="just">
              <a:lnSpc>
                <a:spcPct val="110000"/>
              </a:lnSpc>
              <a:spcBef>
                <a:spcPts val="600"/>
              </a:spcBef>
              <a:spcAft>
                <a:spcPts val="0"/>
              </a:spcAft>
              <a:buClrTx/>
              <a:buFont typeface="Wingdings 2" panose="05020102010507070707" pitchFamily="18" charset="2"/>
              <a:buNone/>
              <a:defRPr/>
            </a:pPr>
            <a:r>
              <a:rPr lang="en-US" sz="1600" b="1" dirty="0" smtClean="0">
                <a:solidFill>
                  <a:srgbClr val="008000"/>
                </a:solidFill>
                <a:latin typeface="Trebuchet MS" panose="020B0603020202020204" pitchFamily="34" charset="0"/>
              </a:rPr>
              <a:t>Institutional </a:t>
            </a:r>
            <a:r>
              <a:rPr lang="en-US" sz="1600" b="1" dirty="0">
                <a:solidFill>
                  <a:srgbClr val="008000"/>
                </a:solidFill>
                <a:latin typeface="Trebuchet MS" panose="020B0603020202020204" pitchFamily="34" charset="0"/>
              </a:rPr>
              <a:t>&amp; Regulatory Framework</a:t>
            </a:r>
          </a:p>
          <a:p>
            <a:pPr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Coastal Development Authorities Acts</a:t>
            </a:r>
          </a:p>
          <a:p>
            <a:pPr lvl="1"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Sindh Coastal Development Authority Act, 1994</a:t>
            </a:r>
          </a:p>
          <a:p>
            <a:pPr lvl="1" algn="just">
              <a:lnSpc>
                <a:spcPct val="110000"/>
              </a:lnSpc>
              <a:spcBef>
                <a:spcPts val="600"/>
              </a:spcBef>
              <a:spcAft>
                <a:spcPts val="0"/>
              </a:spcAft>
              <a:buClrTx/>
              <a:buFont typeface="Wingdings" panose="05000000000000000000" pitchFamily="2" charset="2"/>
              <a:buChar char="Ø"/>
              <a:defRPr/>
            </a:pPr>
            <a:r>
              <a:rPr lang="en-US" sz="1600" dirty="0" err="1">
                <a:latin typeface="Trebuchet MS" panose="020B0603020202020204" pitchFamily="34" charset="0"/>
              </a:rPr>
              <a:t>Balochistan</a:t>
            </a:r>
            <a:r>
              <a:rPr lang="en-US" sz="1600" dirty="0">
                <a:latin typeface="Trebuchet MS" panose="020B0603020202020204" pitchFamily="34" charset="0"/>
              </a:rPr>
              <a:t> Coastal Development Authority Act, 1998</a:t>
            </a:r>
          </a:p>
          <a:p>
            <a:pPr lvl="1"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Promote coastal area development, eco-tourism, and infrastructure in coastal </a:t>
            </a:r>
            <a:r>
              <a:rPr lang="en-US" sz="1600" dirty="0" smtClean="0">
                <a:latin typeface="Trebuchet MS" panose="020B0603020202020204" pitchFamily="34" charset="0"/>
              </a:rPr>
              <a:t>belts</a:t>
            </a:r>
            <a:endParaRPr lang="en-US" sz="1600" dirty="0">
              <a:latin typeface="Trebuchet MS" panose="020B0603020202020204" pitchFamily="34" charset="0"/>
            </a:endParaRPr>
          </a:p>
          <a:p>
            <a:pPr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Pakistan Marine Academy Rules &amp; Regulations</a:t>
            </a:r>
          </a:p>
          <a:p>
            <a:pPr lvl="1"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For training and certification of seafarers under </a:t>
            </a:r>
            <a:r>
              <a:rPr lang="en-US" sz="1600" dirty="0" smtClean="0">
                <a:latin typeface="Trebuchet MS" panose="020B0603020202020204" pitchFamily="34" charset="0"/>
              </a:rPr>
              <a:t>STCW</a:t>
            </a:r>
            <a:endParaRPr lang="en-US" sz="1600" dirty="0">
              <a:latin typeface="Trebuchet MS" panose="020B0603020202020204" pitchFamily="34" charset="0"/>
            </a:endParaRPr>
          </a:p>
          <a:p>
            <a:pPr algn="just">
              <a:lnSpc>
                <a:spcPct val="110000"/>
              </a:lnSpc>
              <a:spcBef>
                <a:spcPts val="600"/>
              </a:spcBef>
              <a:spcAft>
                <a:spcPts val="0"/>
              </a:spcAft>
              <a:buClrTx/>
              <a:buFont typeface="Wingdings" panose="05000000000000000000" pitchFamily="2" charset="2"/>
              <a:buChar char="Ø"/>
              <a:defRPr/>
            </a:pPr>
            <a:r>
              <a:rPr lang="en-US" sz="1600" dirty="0" smtClean="0">
                <a:latin typeface="Trebuchet MS" panose="020B0603020202020204" pitchFamily="34" charset="0"/>
              </a:rPr>
              <a:t>Pakistan </a:t>
            </a:r>
            <a:r>
              <a:rPr lang="en-US" sz="1600" dirty="0">
                <a:latin typeface="Trebuchet MS" panose="020B0603020202020204" pitchFamily="34" charset="0"/>
              </a:rPr>
              <a:t>National Shipping Corporation Regulations</a:t>
            </a:r>
          </a:p>
          <a:p>
            <a:pPr lvl="1"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For ship acquisition, manning, and commercial operations.</a:t>
            </a:r>
          </a:p>
          <a:p>
            <a:pPr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Pakistan Maritime Zones (Baselines) Notification, 2009</a:t>
            </a:r>
          </a:p>
          <a:p>
            <a:pPr lvl="1"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Demarcates baseline points for calculating Pakistan’s maritime zones under UNCLOS.</a:t>
            </a:r>
          </a:p>
          <a:p>
            <a:pPr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Maritime </a:t>
            </a:r>
            <a:r>
              <a:rPr lang="en-US" sz="1600" dirty="0" err="1">
                <a:latin typeface="Trebuchet MS" panose="020B0603020202020204" pitchFamily="34" charset="0"/>
              </a:rPr>
              <a:t>Labour</a:t>
            </a:r>
            <a:r>
              <a:rPr lang="en-US" sz="1600" dirty="0">
                <a:latin typeface="Trebuchet MS" panose="020B0603020202020204" pitchFamily="34" charset="0"/>
              </a:rPr>
              <a:t> Convention, 2006 (MLC) Implementation Rules </a:t>
            </a:r>
            <a:r>
              <a:rPr lang="en-US" sz="1600" i="1" dirty="0">
                <a:latin typeface="Trebuchet MS" panose="020B0603020202020204" pitchFamily="34" charset="0"/>
              </a:rPr>
              <a:t>(notified by </a:t>
            </a:r>
            <a:r>
              <a:rPr lang="en-US" sz="1600" i="1" dirty="0" err="1">
                <a:latin typeface="Trebuchet MS" panose="020B0603020202020204" pitchFamily="34" charset="0"/>
              </a:rPr>
              <a:t>MoMA</a:t>
            </a:r>
            <a:r>
              <a:rPr lang="en-US" sz="1600" i="1" dirty="0">
                <a:latin typeface="Trebuchet MS" panose="020B0603020202020204" pitchFamily="34" charset="0"/>
              </a:rPr>
              <a:t>)</a:t>
            </a:r>
            <a:endParaRPr lang="en-US" sz="1600" dirty="0">
              <a:latin typeface="Trebuchet MS" panose="020B0603020202020204" pitchFamily="34" charset="0"/>
            </a:endParaRPr>
          </a:p>
          <a:p>
            <a:pPr lvl="1"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Regulates seafarers’ rights and shipboard working conditions.</a:t>
            </a:r>
          </a:p>
          <a:p>
            <a:pPr marL="0" indent="0" algn="just">
              <a:lnSpc>
                <a:spcPct val="110000"/>
              </a:lnSpc>
              <a:spcBef>
                <a:spcPts val="600"/>
              </a:spcBef>
              <a:spcAft>
                <a:spcPts val="0"/>
              </a:spcAft>
              <a:buClrTx/>
              <a:buFont typeface="Wingdings 2" panose="05020102010507070707" pitchFamily="18" charset="2"/>
              <a:buNone/>
              <a:defRPr/>
            </a:pPr>
            <a:r>
              <a:rPr lang="en-US" sz="1600" b="1" dirty="0" smtClean="0">
                <a:solidFill>
                  <a:srgbClr val="008000"/>
                </a:solidFill>
                <a:latin typeface="Trebuchet MS" panose="020B0603020202020204" pitchFamily="34" charset="0"/>
              </a:rPr>
              <a:t>Relevant </a:t>
            </a:r>
            <a:r>
              <a:rPr lang="en-US" sz="1600" b="1" dirty="0">
                <a:solidFill>
                  <a:srgbClr val="008000"/>
                </a:solidFill>
                <a:latin typeface="Trebuchet MS" panose="020B0603020202020204" pitchFamily="34" charset="0"/>
              </a:rPr>
              <a:t>Rules, Manuals, and Model Regulations</a:t>
            </a:r>
          </a:p>
          <a:p>
            <a:pPr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Pakistan Ports Security Rules, 2004 (ISPS implementation)</a:t>
            </a:r>
          </a:p>
          <a:p>
            <a:pPr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MARPOL Rules &amp; Port Reception Facilities Manual</a:t>
            </a:r>
          </a:p>
          <a:p>
            <a:pPr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Ballast Water Management Rules (under BWM Convention, </a:t>
            </a:r>
            <a:r>
              <a:rPr lang="en-US" sz="1600" dirty="0" err="1">
                <a:latin typeface="Trebuchet MS" panose="020B0603020202020204" pitchFamily="34" charset="0"/>
              </a:rPr>
              <a:t>MoMA</a:t>
            </a:r>
            <a:r>
              <a:rPr lang="en-US" sz="1600" dirty="0">
                <a:latin typeface="Trebuchet MS" panose="020B0603020202020204" pitchFamily="34" charset="0"/>
              </a:rPr>
              <a:t>/NIO)</a:t>
            </a:r>
          </a:p>
          <a:p>
            <a:pPr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Marine Pollution Contingency Plan (MPCP 2007) </a:t>
            </a:r>
            <a:r>
              <a:rPr lang="en-US" sz="1600" i="1" dirty="0">
                <a:latin typeface="Trebuchet MS" panose="020B0603020202020204" pitchFamily="34" charset="0"/>
              </a:rPr>
              <a:t>(under OPRC Convention)</a:t>
            </a:r>
            <a:endParaRPr lang="en-US" sz="1600" dirty="0">
              <a:latin typeface="Trebuchet MS" panose="020B0603020202020204" pitchFamily="34" charset="0"/>
            </a:endParaRPr>
          </a:p>
          <a:p>
            <a:pPr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Fisheries Management Plans (Sindh &amp; </a:t>
            </a:r>
            <a:r>
              <a:rPr lang="en-US" sz="1600" dirty="0" err="1">
                <a:latin typeface="Trebuchet MS" panose="020B0603020202020204" pitchFamily="34" charset="0"/>
              </a:rPr>
              <a:t>Balochistan</a:t>
            </a:r>
            <a:r>
              <a:rPr lang="en-US" sz="1600" dirty="0">
                <a:latin typeface="Trebuchet MS" panose="020B0603020202020204" pitchFamily="34" charset="0"/>
              </a:rPr>
              <a:t>)</a:t>
            </a:r>
          </a:p>
          <a:p>
            <a:pPr algn="just">
              <a:lnSpc>
                <a:spcPct val="110000"/>
              </a:lnSpc>
              <a:spcBef>
                <a:spcPts val="600"/>
              </a:spcBef>
              <a:spcAft>
                <a:spcPts val="0"/>
              </a:spcAft>
              <a:buClrTx/>
              <a:buFont typeface="Wingdings" panose="05000000000000000000" pitchFamily="2" charset="2"/>
              <a:buChar char="Ø"/>
              <a:defRPr/>
            </a:pPr>
            <a:r>
              <a:rPr lang="en-US" sz="1600" dirty="0">
                <a:latin typeface="Trebuchet MS" panose="020B0603020202020204" pitchFamily="34" charset="0"/>
              </a:rPr>
              <a:t>EIA Regulations for Coastal Development (under PEPA</a:t>
            </a:r>
            <a:r>
              <a:rPr lang="en-US" sz="1600" dirty="0" smtClean="0">
                <a:latin typeface="Trebuchet MS" panose="020B0603020202020204" pitchFamily="34" charset="0"/>
              </a:rPr>
              <a:t>)</a:t>
            </a:r>
          </a:p>
        </p:txBody>
      </p:sp>
      <p:sp>
        <p:nvSpPr>
          <p:cNvPr id="113667"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NATIONAL PAKISTAN</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Ratification of Key International Conventions like UNCLOS 1982, MARPOL 73/78, SOLAS 1974, STCW 1978, SAR 1979, BWM 2004, and recently ratified Hong Kong Convention (2023)</a:t>
            </a: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Enactment of Territorial Waters and Maritime Zones Act, 2023</a:t>
            </a: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Strengthening Maritime Security through PMSA Act, 1994</a:t>
            </a: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Establishment of Ministry of Maritime Affairs (</a:t>
            </a:r>
            <a:r>
              <a:rPr lang="en-US" sz="1800" b="1" dirty="0" err="1" smtClean="0">
                <a:latin typeface="Trebuchet MS" panose="020B0603020202020204" pitchFamily="34" charset="0"/>
              </a:rPr>
              <a:t>MoMA</a:t>
            </a:r>
            <a:r>
              <a:rPr lang="en-US" sz="1800" b="1" dirty="0" smtClean="0">
                <a:latin typeface="Trebuchet MS" panose="020B0603020202020204" pitchFamily="34" charset="0"/>
              </a:rPr>
              <a:t>)</a:t>
            </a: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National Institute of Oceanography (NIO)</a:t>
            </a: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Development of Blue Economy Vision and National Maritime Policy</a:t>
            </a:r>
            <a:br>
              <a:rPr lang="en-US" sz="1800" b="1" dirty="0" smtClean="0">
                <a:latin typeface="Trebuchet MS" panose="020B0603020202020204" pitchFamily="34" charset="0"/>
              </a:rPr>
            </a:br>
            <a:r>
              <a:rPr lang="en-US" sz="1800" b="1" dirty="0" smtClean="0">
                <a:latin typeface="Trebuchet MS" panose="020B0603020202020204" pitchFamily="34" charset="0"/>
              </a:rPr>
              <a:t>Ratification of IMO Instruments and Implementation through the Merchant Shipping Ordinance, 2001</a:t>
            </a: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Environmental Protection through PEPA, 1997 and EIAs for Coastal Projects</a:t>
            </a: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Creation of Coastal Development Authorities</a:t>
            </a: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Participation in UN and Regional Maritime Forums</a:t>
            </a:r>
          </a:p>
        </p:txBody>
      </p:sp>
      <p:sp>
        <p:nvSpPr>
          <p:cNvPr id="114691" name="AutoShape 37"/>
          <p:cNvSpPr>
            <a:spLocks noChangeArrowheads="1"/>
          </p:cNvSpPr>
          <p:nvPr/>
        </p:nvSpPr>
        <p:spPr bwMode="auto">
          <a:xfrm>
            <a:off x="1219200" y="76200"/>
            <a:ext cx="6705600" cy="457200"/>
          </a:xfrm>
          <a:prstGeom prst="flowChartAlternateProcess">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latin typeface="Trebuchet MS" panose="020B0603020202020204" pitchFamily="34" charset="0"/>
              </a:rPr>
              <a:t>Ocean Governance – Pakistan’s Efforts &amp; Initiatives</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590800"/>
          <a:ext cx="9144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bwMode="auto">
          <a:xfrm>
            <a:off x="0" y="685800"/>
            <a:ext cx="9144000" cy="5867400"/>
          </a:xfrm>
          <a:ln>
            <a:solidFill>
              <a:srgbClr val="FF0000"/>
            </a:solidFill>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lgn="just">
              <a:lnSpc>
                <a:spcPct val="150000"/>
              </a:lnSpc>
              <a:buClrTx/>
              <a:buFont typeface="Wingdings 2" panose="05020102010507070707" pitchFamily="18" charset="2"/>
              <a:buNone/>
              <a:defRPr/>
            </a:pPr>
            <a:r>
              <a:rPr lang="en-US" sz="1800" b="1" dirty="0" smtClean="0">
                <a:solidFill>
                  <a:srgbClr val="FF0000"/>
                </a:solidFill>
                <a:latin typeface="Trebuchet MS" panose="020B0603020202020204" pitchFamily="34" charset="0"/>
              </a:rPr>
              <a:t>Gaps </a:t>
            </a:r>
            <a:r>
              <a:rPr lang="en-US" sz="1800" b="1" dirty="0">
                <a:solidFill>
                  <a:srgbClr val="FF0000"/>
                </a:solidFill>
                <a:latin typeface="Trebuchet MS" panose="020B0603020202020204" pitchFamily="34" charset="0"/>
              </a:rPr>
              <a:t>&amp; Deficiencies in Pakistan’s Oceans Governance</a:t>
            </a:r>
          </a:p>
          <a:p>
            <a:pPr algn="just">
              <a:lnSpc>
                <a:spcPct val="150000"/>
              </a:lnSpc>
              <a:buClrTx/>
              <a:buFont typeface="Wingdings" panose="05000000000000000000" pitchFamily="2" charset="2"/>
              <a:buChar char="Ø"/>
              <a:defRPr/>
            </a:pPr>
            <a:r>
              <a:rPr lang="en-US" sz="1800" b="1" dirty="0">
                <a:latin typeface="Trebuchet MS" panose="020B0603020202020204" pitchFamily="34" charset="0"/>
              </a:rPr>
              <a:t>Lack of Integrated Ocean Policy or Marine Spatial Planning (</a:t>
            </a:r>
            <a:r>
              <a:rPr lang="en-US" sz="1800" b="1" dirty="0" smtClean="0">
                <a:latin typeface="Trebuchet MS" panose="020B0603020202020204" pitchFamily="34" charset="0"/>
              </a:rPr>
              <a:t>MSP)</a:t>
            </a: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Weak </a:t>
            </a:r>
            <a:r>
              <a:rPr lang="en-US" sz="1800" b="1" dirty="0">
                <a:latin typeface="Trebuchet MS" panose="020B0603020202020204" pitchFamily="34" charset="0"/>
              </a:rPr>
              <a:t>Enforcement of IUU Fishing and Fisheries </a:t>
            </a:r>
            <a:r>
              <a:rPr lang="en-US" sz="1800" b="1" dirty="0" smtClean="0">
                <a:latin typeface="Trebuchet MS" panose="020B0603020202020204" pitchFamily="34" charset="0"/>
              </a:rPr>
              <a:t>Management</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Non-Ratification </a:t>
            </a:r>
            <a:r>
              <a:rPr lang="en-US" sz="1800" b="1" dirty="0">
                <a:latin typeface="Trebuchet MS" panose="020B0603020202020204" pitchFamily="34" charset="0"/>
              </a:rPr>
              <a:t>of the Maritime </a:t>
            </a:r>
            <a:r>
              <a:rPr lang="en-US" sz="1800" b="1" dirty="0" err="1">
                <a:latin typeface="Trebuchet MS" panose="020B0603020202020204" pitchFamily="34" charset="0"/>
              </a:rPr>
              <a:t>Labour</a:t>
            </a:r>
            <a:r>
              <a:rPr lang="en-US" sz="1800" b="1" dirty="0">
                <a:latin typeface="Trebuchet MS" panose="020B0603020202020204" pitchFamily="34" charset="0"/>
              </a:rPr>
              <a:t> Convention (MLC </a:t>
            </a:r>
            <a:r>
              <a:rPr lang="en-US" sz="1800" b="1" dirty="0" smtClean="0">
                <a:latin typeface="Trebuchet MS" panose="020B0603020202020204" pitchFamily="34" charset="0"/>
              </a:rPr>
              <a:t>2006)</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Underdeveloped </a:t>
            </a:r>
            <a:r>
              <a:rPr lang="en-US" sz="1800" b="1" dirty="0">
                <a:latin typeface="Trebuchet MS" panose="020B0603020202020204" pitchFamily="34" charset="0"/>
              </a:rPr>
              <a:t>Institutional </a:t>
            </a:r>
            <a:r>
              <a:rPr lang="en-US" sz="1800" b="1" dirty="0" smtClean="0">
                <a:latin typeface="Trebuchet MS" panose="020B0603020202020204" pitchFamily="34" charset="0"/>
              </a:rPr>
              <a:t>Capacity</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Absence </a:t>
            </a:r>
            <a:r>
              <a:rPr lang="en-US" sz="1800" b="1" dirty="0">
                <a:latin typeface="Trebuchet MS" panose="020B0603020202020204" pitchFamily="34" charset="0"/>
              </a:rPr>
              <a:t>of National Marine Protected Areas (MPAs) </a:t>
            </a:r>
            <a:r>
              <a:rPr lang="en-US" sz="1800" b="1" dirty="0" smtClean="0">
                <a:latin typeface="Trebuchet MS" panose="020B0603020202020204" pitchFamily="34" charset="0"/>
              </a:rPr>
              <a:t>Network</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Limited </a:t>
            </a:r>
            <a:r>
              <a:rPr lang="en-US" sz="1800" b="1" dirty="0">
                <a:latin typeface="Trebuchet MS" panose="020B0603020202020204" pitchFamily="34" charset="0"/>
              </a:rPr>
              <a:t>Participation in Regional Fisheries Management Organizations (</a:t>
            </a:r>
            <a:r>
              <a:rPr lang="en-US" sz="1800" b="1" dirty="0" smtClean="0">
                <a:latin typeface="Trebuchet MS" panose="020B0603020202020204" pitchFamily="34" charset="0"/>
              </a:rPr>
              <a:t>RFMOs)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Slow </a:t>
            </a:r>
            <a:r>
              <a:rPr lang="en-US" sz="1800" b="1" dirty="0">
                <a:latin typeface="Trebuchet MS" panose="020B0603020202020204" pitchFamily="34" charset="0"/>
              </a:rPr>
              <a:t>Implementation of Climate and Biodiversity Commitments in Coastal </a:t>
            </a:r>
            <a:r>
              <a:rPr lang="en-US" sz="1800" b="1" dirty="0" smtClean="0">
                <a:latin typeface="Trebuchet MS" panose="020B0603020202020204" pitchFamily="34" charset="0"/>
              </a:rPr>
              <a:t>Areas</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Insufficient </a:t>
            </a:r>
            <a:r>
              <a:rPr lang="en-US" sz="1800" b="1" dirty="0">
                <a:latin typeface="Trebuchet MS" panose="020B0603020202020204" pitchFamily="34" charset="0"/>
              </a:rPr>
              <a:t>Pollution Control from Ports and </a:t>
            </a:r>
            <a:r>
              <a:rPr lang="en-US" sz="1800" b="1" dirty="0" smtClean="0">
                <a:latin typeface="Trebuchet MS" panose="020B0603020202020204" pitchFamily="34" charset="0"/>
              </a:rPr>
              <a:t>Shipping</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Lack </a:t>
            </a:r>
            <a:r>
              <a:rPr lang="en-US" sz="1800" b="1" dirty="0">
                <a:latin typeface="Trebuchet MS" panose="020B0603020202020204" pitchFamily="34" charset="0"/>
              </a:rPr>
              <a:t>of Indigenous Hydrographic Survey </a:t>
            </a:r>
            <a:r>
              <a:rPr lang="en-US" sz="1800" b="1" dirty="0" smtClean="0">
                <a:latin typeface="Trebuchet MS" panose="020B0603020202020204" pitchFamily="34" charset="0"/>
              </a:rPr>
              <a:t>Capacity</a:t>
            </a:r>
            <a:endParaRPr lang="en-US" sz="1800" dirty="0">
              <a:latin typeface="Trebuchet MS" panose="020B0603020202020204" pitchFamily="34" charset="0"/>
            </a:endParaRP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Delayed </a:t>
            </a:r>
            <a:r>
              <a:rPr lang="en-US" sz="1800" b="1" dirty="0">
                <a:latin typeface="Trebuchet MS" panose="020B0603020202020204" pitchFamily="34" charset="0"/>
              </a:rPr>
              <a:t>or Fragmented Legislation on Emerging Areas (Deep Sea Mining, </a:t>
            </a:r>
            <a:r>
              <a:rPr lang="en-US" sz="1800" b="1" dirty="0" smtClean="0">
                <a:latin typeface="Trebuchet MS" panose="020B0603020202020204" pitchFamily="34" charset="0"/>
              </a:rPr>
              <a:t>Ocean Acidification)</a:t>
            </a:r>
          </a:p>
          <a:p>
            <a:pPr algn="just">
              <a:lnSpc>
                <a:spcPct val="150000"/>
              </a:lnSpc>
              <a:buClrTx/>
              <a:buFont typeface="Wingdings" panose="05000000000000000000" pitchFamily="2" charset="2"/>
              <a:buChar char="Ø"/>
              <a:defRPr/>
            </a:pPr>
            <a:r>
              <a:rPr lang="en-US" sz="1800" b="1" dirty="0" smtClean="0">
                <a:latin typeface="Trebuchet MS" panose="020B0603020202020204" pitchFamily="34" charset="0"/>
              </a:rPr>
              <a:t>A half cooked and half hearted effort in enactment of Maritime Zones Act, 2023</a:t>
            </a:r>
          </a:p>
        </p:txBody>
      </p:sp>
      <p:sp>
        <p:nvSpPr>
          <p:cNvPr id="117763" name="AutoShape 37"/>
          <p:cNvSpPr>
            <a:spLocks noChangeArrowheads="1"/>
          </p:cNvSpPr>
          <p:nvPr/>
        </p:nvSpPr>
        <p:spPr bwMode="auto">
          <a:xfrm>
            <a:off x="1219200" y="76200"/>
            <a:ext cx="6705600" cy="457200"/>
          </a:xfrm>
          <a:prstGeom prst="flowChartAlternateProcess">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latin typeface="Trebuchet MS" panose="020B0603020202020204" pitchFamily="34" charset="0"/>
              </a:rPr>
              <a:t>Ocean Governance – Pakistan’s Deficiencies and Gaps</a:t>
            </a:r>
            <a:endParaRPr lang="en-US" altLang="en-US" b="1"/>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6"/>
          <p:cNvSpPr>
            <a:spLocks noChangeArrowheads="1" noChangeShapeType="1" noTextEdit="1"/>
          </p:cNvSpPr>
          <p:nvPr/>
        </p:nvSpPr>
        <p:spPr bwMode="auto">
          <a:xfrm>
            <a:off x="990600" y="1143000"/>
            <a:ext cx="7239000" cy="4419600"/>
          </a:xfrm>
          <a:prstGeom prst="rect">
            <a:avLst/>
          </a:prstGeom>
        </p:spPr>
        <p:txBody>
          <a:bodyPr wrap="none" fromWordArt="1">
            <a:prstTxWarp prst="textDoubleWave1">
              <a:avLst>
                <a:gd name="adj1" fmla="val 6500"/>
                <a:gd name="adj2" fmla="val 0"/>
              </a:avLst>
            </a:prstTxWarp>
          </a:bodyPr>
          <a:lstStyle/>
          <a:p>
            <a:pPr algn="ctr"/>
            <a:endParaRPr lang="en-US" sz="6600" kern="10" spc="-360">
              <a:ln w="12700">
                <a:solidFill>
                  <a:srgbClr val="000099"/>
                </a:solidFill>
                <a:round/>
                <a:headEnd/>
                <a:tailEnd/>
              </a:ln>
              <a:solidFill>
                <a:srgbClr val="33CCFF"/>
              </a:solidFill>
              <a:latin typeface="Trebuchet MS" panose="020B0603020202020204" pitchFamily="34" charset="0"/>
            </a:endParaRPr>
          </a:p>
        </p:txBody>
      </p:sp>
      <p:sp>
        <p:nvSpPr>
          <p:cNvPr id="5" name="WordArt 5"/>
          <p:cNvSpPr>
            <a:spLocks noChangeArrowheads="1" noChangeShapeType="1"/>
          </p:cNvSpPr>
          <p:nvPr/>
        </p:nvSpPr>
        <p:spPr bwMode="auto">
          <a:xfrm>
            <a:off x="1828800" y="76200"/>
            <a:ext cx="5638800" cy="457200"/>
          </a:xfrm>
          <a:prstGeom prst="rect">
            <a:avLst/>
          </a:prstGeom>
        </p:spPr>
        <p:txBody>
          <a:bodyPr wrap="none" fromWordArt="1">
            <a:prstTxWarp prst="textPlain">
              <a:avLst>
                <a:gd name="adj" fmla="val 50000"/>
              </a:avLst>
            </a:prstTxWarp>
          </a:bodyPr>
          <a:lstStyle/>
          <a:p>
            <a:pPr algn="ctr">
              <a:defRPr/>
            </a:pPr>
            <a:r>
              <a:rPr lang="en-GB" sz="3600" kern="10" dirty="0">
                <a:ln w="9525">
                  <a:noFill/>
                  <a:round/>
                  <a:headEnd/>
                  <a:tailEnd/>
                </a:ln>
                <a:solidFill>
                  <a:srgbClr val="000099"/>
                </a:solidFill>
                <a:latin typeface="Trebuchet MS" pitchFamily="34" charset="0"/>
              </a:rPr>
              <a:t> </a:t>
            </a:r>
            <a:r>
              <a:rPr lang="en-GB" sz="3600" dirty="0">
                <a:solidFill>
                  <a:srgbClr val="000099"/>
                </a:solidFill>
                <a:latin typeface="Trebuchet MS" pitchFamily="34" charset="0"/>
              </a:rPr>
              <a:t>OCEANS &amp; </a:t>
            </a:r>
            <a:r>
              <a:rPr lang="en-US" sz="3600" dirty="0">
                <a:solidFill>
                  <a:srgbClr val="000099"/>
                </a:solidFill>
                <a:latin typeface="Trebuchet MS" pitchFamily="34" charset="0"/>
              </a:rPr>
              <a:t>SEAS </a:t>
            </a:r>
            <a:endParaRPr lang="en-GB" sz="3600" dirty="0">
              <a:solidFill>
                <a:srgbClr val="000099"/>
              </a:solidFill>
              <a:latin typeface="Trebuchet MS" pitchFamily="34" charset="0"/>
            </a:endParaRPr>
          </a:p>
        </p:txBody>
      </p:sp>
      <p:pic>
        <p:nvPicPr>
          <p:cNvPr id="31748" name="Picture 8" descr="E:\5B. LECTURES - OCEAN GOVERNANCE POLICY &amp; MARITIME LAWS\OCEAN GOVERNANCE MATERIAL\Boundaries-world-oceans-sea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299"/>
          <a:stretch>
            <a:fillRect/>
          </a:stretch>
        </p:blipFill>
        <p:spPr bwMode="auto">
          <a:xfrm>
            <a:off x="0" y="685800"/>
            <a:ext cx="91440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514600"/>
          <a:ext cx="9144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idx="1"/>
          </p:nvPr>
        </p:nvSpPr>
        <p:spPr bwMode="auto">
          <a:xfrm>
            <a:off x="0" y="762000"/>
            <a:ext cx="9144000" cy="5791200"/>
          </a:xfrm>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algn="just">
              <a:lnSpc>
                <a:spcPct val="160000"/>
              </a:lnSpc>
              <a:spcBef>
                <a:spcPts val="0"/>
              </a:spcBef>
              <a:spcAft>
                <a:spcPts val="0"/>
              </a:spcAft>
              <a:buClrTx/>
              <a:buFont typeface="Wingdings" panose="05000000000000000000" pitchFamily="2" charset="2"/>
              <a:buChar char="Ø"/>
              <a:defRPr/>
            </a:pPr>
            <a:r>
              <a:rPr lang="en-US" sz="2000" dirty="0" smtClean="0">
                <a:solidFill>
                  <a:srgbClr val="000099"/>
                </a:solidFill>
                <a:latin typeface="Trebuchet MS" panose="020B0603020202020204" pitchFamily="34" charset="0"/>
              </a:rPr>
              <a:t>Active participation of UNO, IMO and their legal instruments, technical bodies, and partner initiatives have laid the foundation for effective ocean governance—covering safety, security environmental sustainability, fair trade, seafarer welfare, marine science, and capacity building.</a:t>
            </a:r>
          </a:p>
          <a:p>
            <a:pPr algn="just">
              <a:lnSpc>
                <a:spcPct val="160000"/>
              </a:lnSpc>
              <a:spcBef>
                <a:spcPts val="0"/>
              </a:spcBef>
              <a:spcAft>
                <a:spcPts val="0"/>
              </a:spcAft>
              <a:buClrTx/>
              <a:buFont typeface="Wingdings" panose="05000000000000000000" pitchFamily="2" charset="2"/>
              <a:buChar char="Ø"/>
              <a:defRPr/>
            </a:pPr>
            <a:r>
              <a:rPr lang="en-US" sz="2000" dirty="0" smtClean="0">
                <a:solidFill>
                  <a:srgbClr val="008000"/>
                </a:solidFill>
                <a:latin typeface="Trebuchet MS" panose="020B0603020202020204" pitchFamily="34" charset="0"/>
              </a:rPr>
              <a:t>In the context of Pakistan, aligning national laws, institutions, and policies with international maritime frameworks is critical for safeguarding national interests and contributing to global ocean stewardship</a:t>
            </a:r>
          </a:p>
          <a:p>
            <a:pPr algn="just">
              <a:lnSpc>
                <a:spcPct val="160000"/>
              </a:lnSpc>
              <a:spcBef>
                <a:spcPts val="0"/>
              </a:spcBef>
              <a:spcAft>
                <a:spcPts val="0"/>
              </a:spcAft>
              <a:buClrTx/>
              <a:buFont typeface="Wingdings" panose="05000000000000000000" pitchFamily="2" charset="2"/>
              <a:buChar char="Ø"/>
              <a:defRPr/>
            </a:pPr>
            <a:r>
              <a:rPr lang="en-US" sz="2000" dirty="0" smtClean="0">
                <a:latin typeface="Trebuchet MS" panose="020B0603020202020204" pitchFamily="34" charset="0"/>
              </a:rPr>
              <a:t>Ocean governance is driven by: Regional institutions, International frameworks, and Shared challenges and solutions</a:t>
            </a:r>
          </a:p>
          <a:p>
            <a:pPr algn="just">
              <a:lnSpc>
                <a:spcPct val="160000"/>
              </a:lnSpc>
              <a:spcBef>
                <a:spcPts val="0"/>
              </a:spcBef>
              <a:spcAft>
                <a:spcPts val="0"/>
              </a:spcAft>
              <a:buClrTx/>
              <a:buFont typeface="Wingdings" panose="05000000000000000000" pitchFamily="2" charset="2"/>
              <a:buChar char="Ø"/>
              <a:defRPr/>
            </a:pPr>
            <a:r>
              <a:rPr lang="en-US" sz="2000" dirty="0" smtClean="0">
                <a:latin typeface="Trebuchet MS" panose="020B0603020202020204" pitchFamily="34" charset="0"/>
              </a:rPr>
              <a:t>The way forward requires: Better legal harmonization, Integrated maritime domain awareness, Strengthening regional scientific cooperation, and Inclusive blue economy planning</a:t>
            </a:r>
          </a:p>
        </p:txBody>
      </p:sp>
      <p:sp>
        <p:nvSpPr>
          <p:cNvPr id="120835" name="AutoShape 37"/>
          <p:cNvSpPr>
            <a:spLocks noChangeArrowheads="1"/>
          </p:cNvSpPr>
          <p:nvPr/>
        </p:nvSpPr>
        <p:spPr bwMode="auto">
          <a:xfrm>
            <a:off x="1219200" y="76200"/>
            <a:ext cx="6705600" cy="457200"/>
          </a:xfrm>
          <a:prstGeom prst="flowChartAlternateProcess">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b="1">
                <a:solidFill>
                  <a:srgbClr val="FFFF00"/>
                </a:solidFill>
              </a:rPr>
              <a:t> </a:t>
            </a:r>
            <a:r>
              <a:rPr lang="en-US" altLang="en-US" b="1">
                <a:solidFill>
                  <a:srgbClr val="FFFF00"/>
                </a:solidFill>
                <a:latin typeface="Trebuchet MS" panose="020B0603020202020204" pitchFamily="34" charset="0"/>
              </a:rPr>
              <a:t> INSTRUMENTS - NATIONAL &amp; LOCAL </a:t>
            </a:r>
            <a:endParaRPr lang="en-US" altLang="en-US" b="1">
              <a:solidFill>
                <a:srgbClr val="FFFF00"/>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37"/>
          <p:cNvSpPr>
            <a:spLocks noChangeArrowheads="1"/>
          </p:cNvSpPr>
          <p:nvPr/>
        </p:nvSpPr>
        <p:spPr bwMode="auto">
          <a:xfrm>
            <a:off x="76200" y="990600"/>
            <a:ext cx="8991600" cy="2667000"/>
          </a:xfrm>
          <a:prstGeom prst="flowChartAlternateProcess">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3341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lnSpc>
                <a:spcPct val="150000"/>
              </a:lnSpc>
            </a:pPr>
            <a:r>
              <a:rPr lang="en-US" altLang="en-US" sz="2400">
                <a:solidFill>
                  <a:schemeClr val="bg1"/>
                </a:solidFill>
                <a:latin typeface="Trebuchet MS" panose="020B0603020202020204" pitchFamily="34" charset="0"/>
              </a:rPr>
              <a:t>To conclude, I leave you with a profound lesson: </a:t>
            </a:r>
          </a:p>
          <a:p>
            <a:pPr algn="ctr">
              <a:lnSpc>
                <a:spcPct val="150000"/>
              </a:lnSpc>
            </a:pPr>
            <a:r>
              <a:rPr lang="en-US" altLang="en-US" sz="2400">
                <a:solidFill>
                  <a:schemeClr val="bg1"/>
                </a:solidFill>
                <a:latin typeface="Trebuchet MS" panose="020B0603020202020204" pitchFamily="34" charset="0"/>
              </a:rPr>
              <a:t>that true governance of our oceans begins not just with</a:t>
            </a:r>
          </a:p>
          <a:p>
            <a:pPr algn="ctr">
              <a:lnSpc>
                <a:spcPct val="150000"/>
              </a:lnSpc>
            </a:pPr>
            <a:r>
              <a:rPr lang="en-US" altLang="en-US" sz="2400">
                <a:solidFill>
                  <a:schemeClr val="bg1"/>
                </a:solidFill>
                <a:latin typeface="Trebuchet MS" panose="020B0603020202020204" pitchFamily="34" charset="0"/>
              </a:rPr>
              <a:t>policy, but with responsibility — shared, sustained, and sincere</a:t>
            </a:r>
            <a:endParaRPr lang="en-US" altLang="en-US" sz="2400" b="1">
              <a:solidFill>
                <a:schemeClr val="bg1"/>
              </a:solidFill>
              <a:latin typeface="Trebuchet MS" panose="020B0603020202020204" pitchFamily="34" charset="0"/>
            </a:endParaRPr>
          </a:p>
        </p:txBody>
      </p:sp>
      <p:sp>
        <p:nvSpPr>
          <p:cNvPr id="121859" name="AutoShape 37"/>
          <p:cNvSpPr>
            <a:spLocks noChangeArrowheads="1"/>
          </p:cNvSpPr>
          <p:nvPr/>
        </p:nvSpPr>
        <p:spPr bwMode="auto">
          <a:xfrm>
            <a:off x="76200" y="4114800"/>
            <a:ext cx="8991600" cy="1600200"/>
          </a:xfrm>
          <a:prstGeom prst="flowChartAlternateProcess">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lnSpc>
                <a:spcPct val="150000"/>
              </a:lnSpc>
            </a:pPr>
            <a:r>
              <a:rPr lang="en-US" altLang="en-US" sz="1800" b="1">
                <a:solidFill>
                  <a:srgbClr val="FFFF00"/>
                </a:solidFill>
                <a:latin typeface="Trebuchet MS" panose="020B0603020202020204" pitchFamily="34" charset="0"/>
              </a:rPr>
              <a:t> </a:t>
            </a:r>
            <a:r>
              <a:rPr lang="en-US" altLang="en-US" sz="2400" b="1">
                <a:solidFill>
                  <a:srgbClr val="FFFF00"/>
                </a:solidFill>
                <a:latin typeface="Trebuchet MS" panose="020B0603020202020204" pitchFamily="34" charset="0"/>
              </a:rPr>
              <a:t>A LAWYER MAY NOT KNOW WHAT IS LAW</a:t>
            </a:r>
          </a:p>
          <a:p>
            <a:pPr algn="ctr">
              <a:lnSpc>
                <a:spcPct val="150000"/>
              </a:lnSpc>
            </a:pPr>
            <a:r>
              <a:rPr lang="en-US" altLang="en-US" sz="2400" b="1">
                <a:solidFill>
                  <a:srgbClr val="FFFF00"/>
                </a:solidFill>
                <a:latin typeface="Trebuchet MS" panose="020B0603020202020204" pitchFamily="34" charset="0"/>
              </a:rPr>
              <a:t> BUT </a:t>
            </a:r>
          </a:p>
          <a:p>
            <a:pPr algn="ctr">
              <a:lnSpc>
                <a:spcPct val="150000"/>
              </a:lnSpc>
            </a:pPr>
            <a:r>
              <a:rPr lang="en-US" altLang="en-US" sz="2400" b="1">
                <a:solidFill>
                  <a:srgbClr val="FFFF00"/>
                </a:solidFill>
                <a:latin typeface="Trebuchet MS" panose="020B0603020202020204" pitchFamily="34" charset="0"/>
              </a:rPr>
              <a:t>HE MUST KNOW WHERE IS LAW</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5" descr="Closing Slides PowerPoint Template - PPT Slides"/>
          <p:cNvSpPr>
            <a:spLocks noChangeAspect="1" noChangeArrowheads="1"/>
          </p:cNvSpPr>
          <p:nvPr/>
        </p:nvSpPr>
        <p:spPr bwMode="auto">
          <a:xfrm>
            <a:off x="161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122883" name="AutoShape 7" descr="Closing Slides PowerPoint Template - PPT Slides"/>
          <p:cNvSpPr>
            <a:spLocks noChangeAspect="1" noChangeArrowheads="1"/>
          </p:cNvSpPr>
          <p:nvPr/>
        </p:nvSpPr>
        <p:spPr bwMode="auto">
          <a:xfrm>
            <a:off x="161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pic>
        <p:nvPicPr>
          <p:cNvPr id="122884" name="Picture 8" descr="D:\3. TEACHING &amp; TRAINING()\9- GUEST SPEAKER\2023 - Maritime Law - IIUI - Sharia Academy - 64 Course\MARITIME LAW MATERIAL\closing-slides-slid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71800"/>
            <a:ext cx="6858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9" descr="D:\3. TEACHING &amp; TRAINING()\9- GUEST SPEAKER\2023 - Maritime Law - IIUI - Sharia Academy - 64 Course\MARITIME LAW MATERIAL\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609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6" descr="D:\4-PERSONAL FILES()\1A-General File &amp; CVs &amp; Photos\Photos\WhatsApp_files\316996289_564672102248831_600975008791671858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289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2" descr="C:\Users\pro 03212135811\Pictures\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190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39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762000"/>
            <a:ext cx="6172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17274</TotalTime>
  <Words>10390</Words>
  <Application>Microsoft Office PowerPoint</Application>
  <PresentationFormat>On-screen Show (4:3)</PresentationFormat>
  <Paragraphs>806</Paragraphs>
  <Slides>94</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94</vt:i4>
      </vt:variant>
    </vt:vector>
  </HeadingPairs>
  <TitlesOfParts>
    <vt:vector size="108" baseType="lpstr">
      <vt:lpstr>Arial</vt:lpstr>
      <vt:lpstr>Calibri</vt:lpstr>
      <vt:lpstr>Comic Sans MS</vt:lpstr>
      <vt:lpstr>Franklin Gothic Book</vt:lpstr>
      <vt:lpstr>Franklin Gothic Medium</vt:lpstr>
      <vt:lpstr>Impact</vt:lpstr>
      <vt:lpstr>Tahoma</vt:lpstr>
      <vt:lpstr>Times New Roman</vt:lpstr>
      <vt:lpstr>Trebuchet MS</vt:lpstr>
      <vt:lpstr>Verdana</vt:lpstr>
      <vt:lpstr>Wide Latin</vt:lpstr>
      <vt:lpstr>Wingdings</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NAWAZ</dc:creator>
  <cp:lastModifiedBy>hp</cp:lastModifiedBy>
  <cp:revision>2385</cp:revision>
  <cp:lastPrinted>1601-01-01T00:00:00Z</cp:lastPrinted>
  <dcterms:created xsi:type="dcterms:W3CDTF">1601-01-01T00:00:00Z</dcterms:created>
  <dcterms:modified xsi:type="dcterms:W3CDTF">2025-12-07T18:07:09Z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